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917D8C-72B1-42AF-99B7-74BCEFAF2E93}" v="80" dt="2022-09-07T11:04:06.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13" Type="http://schemas.openxmlformats.org/officeDocument/2006/relationships/customXml" Target="../customXml/item4.xml"/><Relationship Id="rId3" Type="http://schemas.openxmlformats.org/officeDocument/2006/relationships/slide" Target="slides/slide2.xml"/><Relationship Id="rId7" Type="http://schemas.openxmlformats.org/officeDocument/2006/relationships/tableStyles" Target="tableStyle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2.xml"/><Relationship Id="rId5" Type="http://schemas.openxmlformats.org/officeDocument/2006/relationships/viewProps" Target="viewProps.xml"/><Relationship Id="rId10" Type="http://schemas.openxmlformats.org/officeDocument/2006/relationships/customXml" Target="../customXml/item1.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Brooker" userId="e4dd1b68-c300-4875-aa7a-4822b80a4678" providerId="ADAL" clId="{93917D8C-72B1-42AF-99B7-74BCEFAF2E93}"/>
    <pc:docChg chg="undo custSel modSld">
      <pc:chgData name="Nicola Brooker" userId="e4dd1b68-c300-4875-aa7a-4822b80a4678" providerId="ADAL" clId="{93917D8C-72B1-42AF-99B7-74BCEFAF2E93}" dt="2022-09-07T11:04:50.603" v="10453" actId="113"/>
      <pc:docMkLst>
        <pc:docMk/>
      </pc:docMkLst>
      <pc:sldChg chg="addSp delSp modSp mod">
        <pc:chgData name="Nicola Brooker" userId="e4dd1b68-c300-4875-aa7a-4822b80a4678" providerId="ADAL" clId="{93917D8C-72B1-42AF-99B7-74BCEFAF2E93}" dt="2022-09-07T10:05:03.858" v="5873" actId="14100"/>
        <pc:sldMkLst>
          <pc:docMk/>
          <pc:sldMk cId="1290998999" sldId="256"/>
        </pc:sldMkLst>
        <pc:spChg chg="add mod">
          <ac:chgData name="Nicola Brooker" userId="e4dd1b68-c300-4875-aa7a-4822b80a4678" providerId="ADAL" clId="{93917D8C-72B1-42AF-99B7-74BCEFAF2E93}" dt="2022-09-07T09:26:13.556" v="3071" actId="164"/>
          <ac:spMkLst>
            <pc:docMk/>
            <pc:sldMk cId="1290998999" sldId="256"/>
            <ac:spMk id="2" creationId="{6BB156F1-6B34-4836-9B44-7F1E9179DFCC}"/>
          </ac:spMkLst>
        </pc:spChg>
        <pc:spChg chg="add mod">
          <ac:chgData name="Nicola Brooker" userId="e4dd1b68-c300-4875-aa7a-4822b80a4678" providerId="ADAL" clId="{93917D8C-72B1-42AF-99B7-74BCEFAF2E93}" dt="2022-09-07T09:26:13.556" v="3071" actId="164"/>
          <ac:spMkLst>
            <pc:docMk/>
            <pc:sldMk cId="1290998999" sldId="256"/>
            <ac:spMk id="3" creationId="{574572A5-05F9-4E89-B08E-EE335312E841}"/>
          </ac:spMkLst>
        </pc:spChg>
        <pc:spChg chg="add del mod">
          <ac:chgData name="Nicola Brooker" userId="e4dd1b68-c300-4875-aa7a-4822b80a4678" providerId="ADAL" clId="{93917D8C-72B1-42AF-99B7-74BCEFAF2E93}" dt="2022-09-07T09:23:27.749" v="3016" actId="478"/>
          <ac:spMkLst>
            <pc:docMk/>
            <pc:sldMk cId="1290998999" sldId="256"/>
            <ac:spMk id="5" creationId="{D6F54BFB-7447-4E49-AC40-FB6F704456F3}"/>
          </ac:spMkLst>
        </pc:spChg>
        <pc:spChg chg="add del">
          <ac:chgData name="Nicola Brooker" userId="e4dd1b68-c300-4875-aa7a-4822b80a4678" providerId="ADAL" clId="{93917D8C-72B1-42AF-99B7-74BCEFAF2E93}" dt="2022-09-07T09:17:02.270" v="2387" actId="478"/>
          <ac:spMkLst>
            <pc:docMk/>
            <pc:sldMk cId="1290998999" sldId="256"/>
            <ac:spMk id="7" creationId="{0AC18D21-2BA7-47DE-ABE2-23AB82038C87}"/>
          </ac:spMkLst>
        </pc:spChg>
        <pc:spChg chg="add mod">
          <ac:chgData name="Nicola Brooker" userId="e4dd1b68-c300-4875-aa7a-4822b80a4678" providerId="ADAL" clId="{93917D8C-72B1-42AF-99B7-74BCEFAF2E93}" dt="2022-09-07T09:26:13.556" v="3071" actId="164"/>
          <ac:spMkLst>
            <pc:docMk/>
            <pc:sldMk cId="1290998999" sldId="256"/>
            <ac:spMk id="8" creationId="{969FB531-3C30-415A-84A1-4DBA99F4E643}"/>
          </ac:spMkLst>
        </pc:spChg>
        <pc:spChg chg="add del mod">
          <ac:chgData name="Nicola Brooker" userId="e4dd1b68-c300-4875-aa7a-4822b80a4678" providerId="ADAL" clId="{93917D8C-72B1-42AF-99B7-74BCEFAF2E93}" dt="2022-09-06T15:50:42.067" v="1523" actId="478"/>
          <ac:spMkLst>
            <pc:docMk/>
            <pc:sldMk cId="1290998999" sldId="256"/>
            <ac:spMk id="8" creationId="{F4B4B1A7-504E-485A-9954-0AD6D5572CC5}"/>
          </ac:spMkLst>
        </pc:spChg>
        <pc:spChg chg="add mod">
          <ac:chgData name="Nicola Brooker" userId="e4dd1b68-c300-4875-aa7a-4822b80a4678" providerId="ADAL" clId="{93917D8C-72B1-42AF-99B7-74BCEFAF2E93}" dt="2022-09-07T09:26:13.556" v="3071" actId="164"/>
          <ac:spMkLst>
            <pc:docMk/>
            <pc:sldMk cId="1290998999" sldId="256"/>
            <ac:spMk id="9" creationId="{F12941FD-8C95-4737-BE9A-EF3FD807FCBD}"/>
          </ac:spMkLst>
        </pc:spChg>
        <pc:spChg chg="add del mod">
          <ac:chgData name="Nicola Brooker" userId="e4dd1b68-c300-4875-aa7a-4822b80a4678" providerId="ADAL" clId="{93917D8C-72B1-42AF-99B7-74BCEFAF2E93}" dt="2022-09-06T16:25:29.370" v="1832" actId="478"/>
          <ac:spMkLst>
            <pc:docMk/>
            <pc:sldMk cId="1290998999" sldId="256"/>
            <ac:spMk id="10" creationId="{79E413DB-564B-488B-99D1-1553DDB40BF8}"/>
          </ac:spMkLst>
        </pc:spChg>
        <pc:spChg chg="add mod">
          <ac:chgData name="Nicola Brooker" userId="e4dd1b68-c300-4875-aa7a-4822b80a4678" providerId="ADAL" clId="{93917D8C-72B1-42AF-99B7-74BCEFAF2E93}" dt="2022-09-07T09:26:13.556" v="3071" actId="164"/>
          <ac:spMkLst>
            <pc:docMk/>
            <pc:sldMk cId="1290998999" sldId="256"/>
            <ac:spMk id="10" creationId="{E5A1CA41-52EE-4D90-A4AB-6610CD3F79D5}"/>
          </ac:spMkLst>
        </pc:spChg>
        <pc:spChg chg="add del mod">
          <ac:chgData name="Nicola Brooker" userId="e4dd1b68-c300-4875-aa7a-4822b80a4678" providerId="ADAL" clId="{93917D8C-72B1-42AF-99B7-74BCEFAF2E93}" dt="2022-09-07T09:23:28.658" v="3017" actId="478"/>
          <ac:spMkLst>
            <pc:docMk/>
            <pc:sldMk cId="1290998999" sldId="256"/>
            <ac:spMk id="11" creationId="{9D9BA746-165B-4CFE-A9AC-235859CEC53B}"/>
          </ac:spMkLst>
        </pc:spChg>
        <pc:spChg chg="add del mod">
          <ac:chgData name="Nicola Brooker" userId="e4dd1b68-c300-4875-aa7a-4822b80a4678" providerId="ADAL" clId="{93917D8C-72B1-42AF-99B7-74BCEFAF2E93}" dt="2022-09-07T09:21:10.541" v="2728" actId="478"/>
          <ac:spMkLst>
            <pc:docMk/>
            <pc:sldMk cId="1290998999" sldId="256"/>
            <ac:spMk id="12" creationId="{1A46A5E3-9E2F-423C-8B0F-0682B22F4681}"/>
          </ac:spMkLst>
        </pc:spChg>
        <pc:spChg chg="add mod">
          <ac:chgData name="Nicola Brooker" userId="e4dd1b68-c300-4875-aa7a-4822b80a4678" providerId="ADAL" clId="{93917D8C-72B1-42AF-99B7-74BCEFAF2E93}" dt="2022-09-07T09:26:13.556" v="3071" actId="164"/>
          <ac:spMkLst>
            <pc:docMk/>
            <pc:sldMk cId="1290998999" sldId="256"/>
            <ac:spMk id="13" creationId="{612D24B2-F064-4901-8EFC-8D1BBC085E8C}"/>
          </ac:spMkLst>
        </pc:spChg>
        <pc:spChg chg="add mod">
          <ac:chgData name="Nicola Brooker" userId="e4dd1b68-c300-4875-aa7a-4822b80a4678" providerId="ADAL" clId="{93917D8C-72B1-42AF-99B7-74BCEFAF2E93}" dt="2022-09-07T09:26:13.556" v="3071" actId="164"/>
          <ac:spMkLst>
            <pc:docMk/>
            <pc:sldMk cId="1290998999" sldId="256"/>
            <ac:spMk id="14" creationId="{4EC095D2-587B-4CA4-82F9-C29C3FCC84E4}"/>
          </ac:spMkLst>
        </pc:spChg>
        <pc:spChg chg="add del">
          <ac:chgData name="Nicola Brooker" userId="e4dd1b68-c300-4875-aa7a-4822b80a4678" providerId="ADAL" clId="{93917D8C-72B1-42AF-99B7-74BCEFAF2E93}" dt="2022-09-07T09:27:53.307" v="3078" actId="22"/>
          <ac:spMkLst>
            <pc:docMk/>
            <pc:sldMk cId="1290998999" sldId="256"/>
            <ac:spMk id="33" creationId="{C05C5FD9-5510-4029-9DF3-CFFA91281ECE}"/>
          </ac:spMkLst>
        </pc:spChg>
        <pc:spChg chg="add del mod">
          <ac:chgData name="Nicola Brooker" userId="e4dd1b68-c300-4875-aa7a-4822b80a4678" providerId="ADAL" clId="{93917D8C-72B1-42AF-99B7-74BCEFAF2E93}" dt="2022-09-07T09:37:03.806" v="3970" actId="478"/>
          <ac:spMkLst>
            <pc:docMk/>
            <pc:sldMk cId="1290998999" sldId="256"/>
            <ac:spMk id="35" creationId="{2F1252B2-6F39-4889-8A87-50A5D5097A66}"/>
          </ac:spMkLst>
        </pc:spChg>
        <pc:spChg chg="add mod">
          <ac:chgData name="Nicola Brooker" userId="e4dd1b68-c300-4875-aa7a-4822b80a4678" providerId="ADAL" clId="{93917D8C-72B1-42AF-99B7-74BCEFAF2E93}" dt="2022-09-07T09:59:15.288" v="5824" actId="1076"/>
          <ac:spMkLst>
            <pc:docMk/>
            <pc:sldMk cId="1290998999" sldId="256"/>
            <ac:spMk id="36" creationId="{4F3943B2-80F0-43BC-BA17-1927133F74AA}"/>
          </ac:spMkLst>
        </pc:spChg>
        <pc:spChg chg="add mod">
          <ac:chgData name="Nicola Brooker" userId="e4dd1b68-c300-4875-aa7a-4822b80a4678" providerId="ADAL" clId="{93917D8C-72B1-42AF-99B7-74BCEFAF2E93}" dt="2022-09-07T09:59:03.576" v="5822" actId="1076"/>
          <ac:spMkLst>
            <pc:docMk/>
            <pc:sldMk cId="1290998999" sldId="256"/>
            <ac:spMk id="38" creationId="{13E0DE6C-DDFF-498F-BFCA-A88F96BE9BED}"/>
          </ac:spMkLst>
        </pc:spChg>
        <pc:spChg chg="add del">
          <ac:chgData name="Nicola Brooker" userId="e4dd1b68-c300-4875-aa7a-4822b80a4678" providerId="ADAL" clId="{93917D8C-72B1-42AF-99B7-74BCEFAF2E93}" dt="2022-09-07T09:39:40.889" v="3993" actId="478"/>
          <ac:spMkLst>
            <pc:docMk/>
            <pc:sldMk cId="1290998999" sldId="256"/>
            <ac:spMk id="39" creationId="{E6567A99-776C-4FA9-8CFA-BD8E25DADF5C}"/>
          </ac:spMkLst>
        </pc:spChg>
        <pc:spChg chg="add del mod">
          <ac:chgData name="Nicola Brooker" userId="e4dd1b68-c300-4875-aa7a-4822b80a4678" providerId="ADAL" clId="{93917D8C-72B1-42AF-99B7-74BCEFAF2E93}" dt="2022-09-07T09:44:51.387" v="4115" actId="478"/>
          <ac:spMkLst>
            <pc:docMk/>
            <pc:sldMk cId="1290998999" sldId="256"/>
            <ac:spMk id="40" creationId="{C0C556A2-D733-4D19-A29F-4F44B1A9D158}"/>
          </ac:spMkLst>
        </pc:spChg>
        <pc:spChg chg="add del mod">
          <ac:chgData name="Nicola Brooker" userId="e4dd1b68-c300-4875-aa7a-4822b80a4678" providerId="ADAL" clId="{93917D8C-72B1-42AF-99B7-74BCEFAF2E93}" dt="2022-09-07T09:44:28.783" v="4111" actId="478"/>
          <ac:spMkLst>
            <pc:docMk/>
            <pc:sldMk cId="1290998999" sldId="256"/>
            <ac:spMk id="42" creationId="{2C26D5C2-F165-48DD-93FB-88C5FA5311F4}"/>
          </ac:spMkLst>
        </pc:spChg>
        <pc:spChg chg="add del mod">
          <ac:chgData name="Nicola Brooker" userId="e4dd1b68-c300-4875-aa7a-4822b80a4678" providerId="ADAL" clId="{93917D8C-72B1-42AF-99B7-74BCEFAF2E93}" dt="2022-09-07T09:49:34.222" v="4632" actId="478"/>
          <ac:spMkLst>
            <pc:docMk/>
            <pc:sldMk cId="1290998999" sldId="256"/>
            <ac:spMk id="44" creationId="{020F642C-ECAF-44F3-AD02-33BB1B7D9858}"/>
          </ac:spMkLst>
        </pc:spChg>
        <pc:spChg chg="add del">
          <ac:chgData name="Nicola Brooker" userId="e4dd1b68-c300-4875-aa7a-4822b80a4678" providerId="ADAL" clId="{93917D8C-72B1-42AF-99B7-74BCEFAF2E93}" dt="2022-09-07T09:49:51.347" v="4634" actId="22"/>
          <ac:spMkLst>
            <pc:docMk/>
            <pc:sldMk cId="1290998999" sldId="256"/>
            <ac:spMk id="47" creationId="{3B60271A-7C50-4EE0-8791-E97456DD02E7}"/>
          </ac:spMkLst>
        </pc:spChg>
        <pc:spChg chg="add del mod">
          <ac:chgData name="Nicola Brooker" userId="e4dd1b68-c300-4875-aa7a-4822b80a4678" providerId="ADAL" clId="{93917D8C-72B1-42AF-99B7-74BCEFAF2E93}" dt="2022-09-07T09:55:29.512" v="5269" actId="478"/>
          <ac:spMkLst>
            <pc:docMk/>
            <pc:sldMk cId="1290998999" sldId="256"/>
            <ac:spMk id="49" creationId="{0442A774-1FDD-400B-8B32-42B689C29201}"/>
          </ac:spMkLst>
        </pc:spChg>
        <pc:spChg chg="add del">
          <ac:chgData name="Nicola Brooker" userId="e4dd1b68-c300-4875-aa7a-4822b80a4678" providerId="ADAL" clId="{93917D8C-72B1-42AF-99B7-74BCEFAF2E93}" dt="2022-09-07T09:55:45.565" v="5273" actId="22"/>
          <ac:spMkLst>
            <pc:docMk/>
            <pc:sldMk cId="1290998999" sldId="256"/>
            <ac:spMk id="51" creationId="{47AFEDB7-9B89-4F49-BDAA-FB5B3204219C}"/>
          </ac:spMkLst>
        </pc:spChg>
        <pc:spChg chg="add del mod">
          <ac:chgData name="Nicola Brooker" userId="e4dd1b68-c300-4875-aa7a-4822b80a4678" providerId="ADAL" clId="{93917D8C-72B1-42AF-99B7-74BCEFAF2E93}" dt="2022-09-07T09:58:22.500" v="5814" actId="478"/>
          <ac:spMkLst>
            <pc:docMk/>
            <pc:sldMk cId="1290998999" sldId="256"/>
            <ac:spMk id="53" creationId="{19D304A8-CF84-4EB6-88DD-F7656160F777}"/>
          </ac:spMkLst>
        </pc:spChg>
        <pc:grpChg chg="add mod">
          <ac:chgData name="Nicola Brooker" userId="e4dd1b68-c300-4875-aa7a-4822b80a4678" providerId="ADAL" clId="{93917D8C-72B1-42AF-99B7-74BCEFAF2E93}" dt="2022-09-07T09:58:50.520" v="5819" actId="1076"/>
          <ac:grpSpMkLst>
            <pc:docMk/>
            <pc:sldMk cId="1290998999" sldId="256"/>
            <ac:grpSpMk id="30" creationId="{947D5AC6-AED3-4B5F-B507-101F062377AC}"/>
          </ac:grpSpMkLst>
        </pc:grpChg>
        <pc:graphicFrameChg chg="mod modGraphic">
          <ac:chgData name="Nicola Brooker" userId="e4dd1b68-c300-4875-aa7a-4822b80a4678" providerId="ADAL" clId="{93917D8C-72B1-42AF-99B7-74BCEFAF2E93}" dt="2022-09-07T09:59:27.314" v="5827" actId="113"/>
          <ac:graphicFrameMkLst>
            <pc:docMk/>
            <pc:sldMk cId="1290998999" sldId="256"/>
            <ac:graphicFrameMk id="6" creationId="{0EAA1249-D1ED-477D-A2D2-116A271C6235}"/>
          </ac:graphicFrameMkLst>
        </pc:graphicFrameChg>
        <pc:graphicFrameChg chg="add del mod modGraphic">
          <ac:chgData name="Nicola Brooker" userId="e4dd1b68-c300-4875-aa7a-4822b80a4678" providerId="ADAL" clId="{93917D8C-72B1-42AF-99B7-74BCEFAF2E93}" dt="2022-09-07T09:27:33.194" v="3076" actId="478"/>
          <ac:graphicFrameMkLst>
            <pc:docMk/>
            <pc:sldMk cId="1290998999" sldId="256"/>
            <ac:graphicFrameMk id="31" creationId="{CFCD73F4-32C8-4E2C-98B1-DA7765B53076}"/>
          </ac:graphicFrameMkLst>
        </pc:graphicFrameChg>
        <pc:graphicFrameChg chg="add mod modGraphic">
          <ac:chgData name="Nicola Brooker" userId="e4dd1b68-c300-4875-aa7a-4822b80a4678" providerId="ADAL" clId="{93917D8C-72B1-42AF-99B7-74BCEFAF2E93}" dt="2022-09-07T09:59:22.900" v="5826" actId="113"/>
          <ac:graphicFrameMkLst>
            <pc:docMk/>
            <pc:sldMk cId="1290998999" sldId="256"/>
            <ac:graphicFrameMk id="45" creationId="{A6EF9E94-FF46-4B84-A74B-7A0C80F57512}"/>
          </ac:graphicFrameMkLst>
        </pc:graphicFrameChg>
        <pc:picChg chg="add mod">
          <ac:chgData name="Nicola Brooker" userId="e4dd1b68-c300-4875-aa7a-4822b80a4678" providerId="ADAL" clId="{93917D8C-72B1-42AF-99B7-74BCEFAF2E93}" dt="2022-09-07T10:00:23.697" v="5840" actId="1076"/>
          <ac:picMkLst>
            <pc:docMk/>
            <pc:sldMk cId="1290998999" sldId="256"/>
            <ac:picMk id="54" creationId="{BF3B19E9-8B5F-41CB-BD63-556229209F48}"/>
          </ac:picMkLst>
        </pc:picChg>
        <pc:picChg chg="add mod">
          <ac:chgData name="Nicola Brooker" userId="e4dd1b68-c300-4875-aa7a-4822b80a4678" providerId="ADAL" clId="{93917D8C-72B1-42AF-99B7-74BCEFAF2E93}" dt="2022-09-07T10:02:08.474" v="5854" actId="1076"/>
          <ac:picMkLst>
            <pc:docMk/>
            <pc:sldMk cId="1290998999" sldId="256"/>
            <ac:picMk id="55" creationId="{2295FBD6-F2B5-45A9-9BE6-E23A0F59454E}"/>
          </ac:picMkLst>
        </pc:picChg>
        <pc:picChg chg="add del">
          <ac:chgData name="Nicola Brooker" userId="e4dd1b68-c300-4875-aa7a-4822b80a4678" providerId="ADAL" clId="{93917D8C-72B1-42AF-99B7-74BCEFAF2E93}" dt="2022-09-07T10:04:06.058" v="5856" actId="478"/>
          <ac:picMkLst>
            <pc:docMk/>
            <pc:sldMk cId="1290998999" sldId="256"/>
            <ac:picMk id="56" creationId="{6294BE8F-41B1-47EB-A00C-EAE561657550}"/>
          </ac:picMkLst>
        </pc:picChg>
        <pc:picChg chg="add mod">
          <ac:chgData name="Nicola Brooker" userId="e4dd1b68-c300-4875-aa7a-4822b80a4678" providerId="ADAL" clId="{93917D8C-72B1-42AF-99B7-74BCEFAF2E93}" dt="2022-09-07T10:05:03.858" v="5873" actId="14100"/>
          <ac:picMkLst>
            <pc:docMk/>
            <pc:sldMk cId="1290998999" sldId="256"/>
            <ac:picMk id="57" creationId="{961083A5-8DFB-4DE3-9403-CC98FC183B83}"/>
          </ac:picMkLst>
        </pc:picChg>
        <pc:cxnChg chg="add mod">
          <ac:chgData name="Nicola Brooker" userId="e4dd1b68-c300-4875-aa7a-4822b80a4678" providerId="ADAL" clId="{93917D8C-72B1-42AF-99B7-74BCEFAF2E93}" dt="2022-09-07T09:26:13.556" v="3071" actId="164"/>
          <ac:cxnSpMkLst>
            <pc:docMk/>
            <pc:sldMk cId="1290998999" sldId="256"/>
            <ac:cxnSpMk id="16" creationId="{E858E268-EF80-4CCF-910E-27A7BE6BDC16}"/>
          </ac:cxnSpMkLst>
        </pc:cxnChg>
        <pc:cxnChg chg="add mod">
          <ac:chgData name="Nicola Brooker" userId="e4dd1b68-c300-4875-aa7a-4822b80a4678" providerId="ADAL" clId="{93917D8C-72B1-42AF-99B7-74BCEFAF2E93}" dt="2022-09-07T09:26:13.556" v="3071" actId="164"/>
          <ac:cxnSpMkLst>
            <pc:docMk/>
            <pc:sldMk cId="1290998999" sldId="256"/>
            <ac:cxnSpMk id="18" creationId="{23BABB06-43E1-4627-83A2-444E1DA57CBC}"/>
          </ac:cxnSpMkLst>
        </pc:cxnChg>
        <pc:cxnChg chg="add mod">
          <ac:chgData name="Nicola Brooker" userId="e4dd1b68-c300-4875-aa7a-4822b80a4678" providerId="ADAL" clId="{93917D8C-72B1-42AF-99B7-74BCEFAF2E93}" dt="2022-09-07T09:26:13.556" v="3071" actId="164"/>
          <ac:cxnSpMkLst>
            <pc:docMk/>
            <pc:sldMk cId="1290998999" sldId="256"/>
            <ac:cxnSpMk id="19" creationId="{F4CC15F8-9695-4440-A9CB-0FF3E0B91E0E}"/>
          </ac:cxnSpMkLst>
        </pc:cxnChg>
        <pc:cxnChg chg="add mod">
          <ac:chgData name="Nicola Brooker" userId="e4dd1b68-c300-4875-aa7a-4822b80a4678" providerId="ADAL" clId="{93917D8C-72B1-42AF-99B7-74BCEFAF2E93}" dt="2022-09-07T09:26:13.556" v="3071" actId="164"/>
          <ac:cxnSpMkLst>
            <pc:docMk/>
            <pc:sldMk cId="1290998999" sldId="256"/>
            <ac:cxnSpMk id="20" creationId="{684A642F-664D-49CC-BBA9-E7BB0D0AF648}"/>
          </ac:cxnSpMkLst>
        </pc:cxnChg>
        <pc:cxnChg chg="add mod">
          <ac:chgData name="Nicola Brooker" userId="e4dd1b68-c300-4875-aa7a-4822b80a4678" providerId="ADAL" clId="{93917D8C-72B1-42AF-99B7-74BCEFAF2E93}" dt="2022-09-07T09:26:13.556" v="3071" actId="164"/>
          <ac:cxnSpMkLst>
            <pc:docMk/>
            <pc:sldMk cId="1290998999" sldId="256"/>
            <ac:cxnSpMk id="21" creationId="{F95A4CC3-52E2-4DDB-A325-8BC5B98E499A}"/>
          </ac:cxnSpMkLst>
        </pc:cxnChg>
        <pc:cxnChg chg="add mod">
          <ac:chgData name="Nicola Brooker" userId="e4dd1b68-c300-4875-aa7a-4822b80a4678" providerId="ADAL" clId="{93917D8C-72B1-42AF-99B7-74BCEFAF2E93}" dt="2022-09-07T09:26:13.556" v="3071" actId="164"/>
          <ac:cxnSpMkLst>
            <pc:docMk/>
            <pc:sldMk cId="1290998999" sldId="256"/>
            <ac:cxnSpMk id="22" creationId="{D003D71D-27A5-491F-A7AD-552740514596}"/>
          </ac:cxnSpMkLst>
        </pc:cxnChg>
      </pc:sldChg>
      <pc:sldChg chg="addSp delSp modSp mod">
        <pc:chgData name="Nicola Brooker" userId="e4dd1b68-c300-4875-aa7a-4822b80a4678" providerId="ADAL" clId="{93917D8C-72B1-42AF-99B7-74BCEFAF2E93}" dt="2022-09-07T11:04:50.603" v="10453" actId="113"/>
        <pc:sldMkLst>
          <pc:docMk/>
          <pc:sldMk cId="976726587" sldId="257"/>
        </pc:sldMkLst>
        <pc:spChg chg="add del">
          <ac:chgData name="Nicola Brooker" userId="e4dd1b68-c300-4875-aa7a-4822b80a4678" providerId="ADAL" clId="{93917D8C-72B1-42AF-99B7-74BCEFAF2E93}" dt="2022-09-07T10:13:30.115" v="5875" actId="22"/>
          <ac:spMkLst>
            <pc:docMk/>
            <pc:sldMk cId="976726587" sldId="257"/>
            <ac:spMk id="3" creationId="{5FAEC3BB-364B-485F-B175-CC52AFEA7F07}"/>
          </ac:spMkLst>
        </pc:spChg>
        <pc:spChg chg="add mod">
          <ac:chgData name="Nicola Brooker" userId="e4dd1b68-c300-4875-aa7a-4822b80a4678" providerId="ADAL" clId="{93917D8C-72B1-42AF-99B7-74BCEFAF2E93}" dt="2022-09-07T10:41:47.578" v="8454" actId="403"/>
          <ac:spMkLst>
            <pc:docMk/>
            <pc:sldMk cId="976726587" sldId="257"/>
            <ac:spMk id="5" creationId="{599C4629-AB87-49A8-BA2F-0DD45ED7816F}"/>
          </ac:spMkLst>
        </pc:spChg>
        <pc:spChg chg="add del mod">
          <ac:chgData name="Nicola Brooker" userId="e4dd1b68-c300-4875-aa7a-4822b80a4678" providerId="ADAL" clId="{93917D8C-72B1-42AF-99B7-74BCEFAF2E93}" dt="2022-09-07T10:22:03.935" v="6624" actId="478"/>
          <ac:spMkLst>
            <pc:docMk/>
            <pc:sldMk cId="976726587" sldId="257"/>
            <ac:spMk id="7" creationId="{BE33A23F-F758-4326-8302-7D1DF56E6BD5}"/>
          </ac:spMkLst>
        </pc:spChg>
        <pc:spChg chg="add del mod">
          <ac:chgData name="Nicola Brooker" userId="e4dd1b68-c300-4875-aa7a-4822b80a4678" providerId="ADAL" clId="{93917D8C-72B1-42AF-99B7-74BCEFAF2E93}" dt="2022-09-07T10:27:33.106" v="7531" actId="478"/>
          <ac:spMkLst>
            <pc:docMk/>
            <pc:sldMk cId="976726587" sldId="257"/>
            <ac:spMk id="10" creationId="{1749C7F8-FA7F-41DF-BECF-3FE43ECBDDD9}"/>
          </ac:spMkLst>
        </pc:spChg>
        <pc:spChg chg="add del mod">
          <ac:chgData name="Nicola Brooker" userId="e4dd1b68-c300-4875-aa7a-4822b80a4678" providerId="ADAL" clId="{93917D8C-72B1-42AF-99B7-74BCEFAF2E93}" dt="2022-09-07T10:35:02.427" v="8340" actId="478"/>
          <ac:spMkLst>
            <pc:docMk/>
            <pc:sldMk cId="976726587" sldId="257"/>
            <ac:spMk id="12" creationId="{A26D7D04-EDD5-4DCD-9521-77FFA26C54A0}"/>
          </ac:spMkLst>
        </pc:spChg>
        <pc:spChg chg="add del mod">
          <ac:chgData name="Nicola Brooker" userId="e4dd1b68-c300-4875-aa7a-4822b80a4678" providerId="ADAL" clId="{93917D8C-72B1-42AF-99B7-74BCEFAF2E93}" dt="2022-09-07T10:37:02.691" v="8446" actId="478"/>
          <ac:spMkLst>
            <pc:docMk/>
            <pc:sldMk cId="976726587" sldId="257"/>
            <ac:spMk id="14" creationId="{6D8A6567-E788-4071-9910-5265C4335DCC}"/>
          </ac:spMkLst>
        </pc:spChg>
        <pc:spChg chg="add mod">
          <ac:chgData name="Nicola Brooker" userId="e4dd1b68-c300-4875-aa7a-4822b80a4678" providerId="ADAL" clId="{93917D8C-72B1-42AF-99B7-74BCEFAF2E93}" dt="2022-09-07T11:04:44.772" v="10451" actId="113"/>
          <ac:spMkLst>
            <pc:docMk/>
            <pc:sldMk cId="976726587" sldId="257"/>
            <ac:spMk id="15" creationId="{F5BC8732-5E75-4A02-9146-CF47CC3E994B}"/>
          </ac:spMkLst>
        </pc:spChg>
        <pc:spChg chg="add del">
          <ac:chgData name="Nicola Brooker" userId="e4dd1b68-c300-4875-aa7a-4822b80a4678" providerId="ADAL" clId="{93917D8C-72B1-42AF-99B7-74BCEFAF2E93}" dt="2022-09-07T10:43:16.391" v="8510" actId="22"/>
          <ac:spMkLst>
            <pc:docMk/>
            <pc:sldMk cId="976726587" sldId="257"/>
            <ac:spMk id="17" creationId="{4C728F0F-0B8D-4C94-BA3F-987D1FD5B16A}"/>
          </ac:spMkLst>
        </pc:spChg>
        <pc:spChg chg="add del mod">
          <ac:chgData name="Nicola Brooker" userId="e4dd1b68-c300-4875-aa7a-4822b80a4678" providerId="ADAL" clId="{93917D8C-72B1-42AF-99B7-74BCEFAF2E93}" dt="2022-09-07T10:45:46.009" v="8892" actId="478"/>
          <ac:spMkLst>
            <pc:docMk/>
            <pc:sldMk cId="976726587" sldId="257"/>
            <ac:spMk id="19" creationId="{792701A8-C403-4F8E-A414-FB205B9C3A1F}"/>
          </ac:spMkLst>
        </pc:spChg>
        <pc:spChg chg="add del">
          <ac:chgData name="Nicola Brooker" userId="e4dd1b68-c300-4875-aa7a-4822b80a4678" providerId="ADAL" clId="{93917D8C-72B1-42AF-99B7-74BCEFAF2E93}" dt="2022-09-07T10:45:57.160" v="8894" actId="22"/>
          <ac:spMkLst>
            <pc:docMk/>
            <pc:sldMk cId="976726587" sldId="257"/>
            <ac:spMk id="21" creationId="{B0EC94DE-313D-4075-9FCE-14BAE21A1B89}"/>
          </ac:spMkLst>
        </pc:spChg>
        <pc:spChg chg="add del mod">
          <ac:chgData name="Nicola Brooker" userId="e4dd1b68-c300-4875-aa7a-4822b80a4678" providerId="ADAL" clId="{93917D8C-72B1-42AF-99B7-74BCEFAF2E93}" dt="2022-09-07T10:47:54.717" v="8969" actId="478"/>
          <ac:spMkLst>
            <pc:docMk/>
            <pc:sldMk cId="976726587" sldId="257"/>
            <ac:spMk id="23" creationId="{E8552DCF-4D22-45A8-9B14-1BEE35B105DF}"/>
          </ac:spMkLst>
        </pc:spChg>
        <pc:spChg chg="add del mod">
          <ac:chgData name="Nicola Brooker" userId="e4dd1b68-c300-4875-aa7a-4822b80a4678" providerId="ADAL" clId="{93917D8C-72B1-42AF-99B7-74BCEFAF2E93}" dt="2022-09-07T10:52:19.549" v="9531" actId="478"/>
          <ac:spMkLst>
            <pc:docMk/>
            <pc:sldMk cId="976726587" sldId="257"/>
            <ac:spMk id="25" creationId="{3B7D5123-A6A4-4725-BD3B-D38B6CD6F412}"/>
          </ac:spMkLst>
        </pc:spChg>
        <pc:spChg chg="add mod">
          <ac:chgData name="Nicola Brooker" userId="e4dd1b68-c300-4875-aa7a-4822b80a4678" providerId="ADAL" clId="{93917D8C-72B1-42AF-99B7-74BCEFAF2E93}" dt="2022-09-07T11:04:47.531" v="10452" actId="113"/>
          <ac:spMkLst>
            <pc:docMk/>
            <pc:sldMk cId="976726587" sldId="257"/>
            <ac:spMk id="26" creationId="{70ED2FAC-6DF8-474F-AD9D-E0F3AA811568}"/>
          </ac:spMkLst>
        </pc:spChg>
        <pc:spChg chg="add del mod">
          <ac:chgData name="Nicola Brooker" userId="e4dd1b68-c300-4875-aa7a-4822b80a4678" providerId="ADAL" clId="{93917D8C-72B1-42AF-99B7-74BCEFAF2E93}" dt="2022-09-07T10:54:53.650" v="9926" actId="478"/>
          <ac:spMkLst>
            <pc:docMk/>
            <pc:sldMk cId="976726587" sldId="257"/>
            <ac:spMk id="28" creationId="{24532585-6E4E-497D-9C86-0901C900F1EA}"/>
          </ac:spMkLst>
        </pc:spChg>
        <pc:spChg chg="add mod">
          <ac:chgData name="Nicola Brooker" userId="e4dd1b68-c300-4875-aa7a-4822b80a4678" providerId="ADAL" clId="{93917D8C-72B1-42AF-99B7-74BCEFAF2E93}" dt="2022-09-07T11:04:50.603" v="10453" actId="113"/>
          <ac:spMkLst>
            <pc:docMk/>
            <pc:sldMk cId="976726587" sldId="257"/>
            <ac:spMk id="29" creationId="{0678D8B9-9141-41C8-9018-A8063E369531}"/>
          </ac:spMkLst>
        </pc:spChg>
        <pc:spChg chg="add mod">
          <ac:chgData name="Nicola Brooker" userId="e4dd1b68-c300-4875-aa7a-4822b80a4678" providerId="ADAL" clId="{93917D8C-72B1-42AF-99B7-74BCEFAF2E93}" dt="2022-09-07T11:02:06.043" v="10405" actId="14100"/>
          <ac:spMkLst>
            <pc:docMk/>
            <pc:sldMk cId="976726587" sldId="257"/>
            <ac:spMk id="31" creationId="{A9C183D5-E5B1-40E2-873B-4FB680ABA1A1}"/>
          </ac:spMkLst>
        </pc:spChg>
        <pc:spChg chg="add mod">
          <ac:chgData name="Nicola Brooker" userId="e4dd1b68-c300-4875-aa7a-4822b80a4678" providerId="ADAL" clId="{93917D8C-72B1-42AF-99B7-74BCEFAF2E93}" dt="2022-09-07T11:02:30.896" v="10417" actId="14100"/>
          <ac:spMkLst>
            <pc:docMk/>
            <pc:sldMk cId="976726587" sldId="257"/>
            <ac:spMk id="33" creationId="{513504D6-C41B-40C7-81AD-C909B736D1A5}"/>
          </ac:spMkLst>
        </pc:spChg>
        <pc:graphicFrameChg chg="add mod modGraphic">
          <ac:chgData name="Nicola Brooker" userId="e4dd1b68-c300-4875-aa7a-4822b80a4678" providerId="ADAL" clId="{93917D8C-72B1-42AF-99B7-74BCEFAF2E93}" dt="2022-09-07T11:02:42.807" v="10418" actId="1076"/>
          <ac:graphicFrameMkLst>
            <pc:docMk/>
            <pc:sldMk cId="976726587" sldId="257"/>
            <ac:graphicFrameMk id="8" creationId="{4C0D4352-3E90-4E93-AE7D-D485CE4BD0D6}"/>
          </ac:graphicFrameMkLst>
        </pc:graphicFrameChg>
        <pc:picChg chg="add mod ord">
          <ac:chgData name="Nicola Brooker" userId="e4dd1b68-c300-4875-aa7a-4822b80a4678" providerId="ADAL" clId="{93917D8C-72B1-42AF-99B7-74BCEFAF2E93}" dt="2022-09-07T11:03:08.879" v="10427" actId="1076"/>
          <ac:picMkLst>
            <pc:docMk/>
            <pc:sldMk cId="976726587" sldId="257"/>
            <ac:picMk id="32" creationId="{69D91533-70FA-4D40-8E96-0AAE49D2483F}"/>
          </ac:picMkLst>
        </pc:picChg>
        <pc:picChg chg="add mod">
          <ac:chgData name="Nicola Brooker" userId="e4dd1b68-c300-4875-aa7a-4822b80a4678" providerId="ADAL" clId="{93917D8C-72B1-42AF-99B7-74BCEFAF2E93}" dt="2022-09-07T11:04:16.256" v="10450" actId="1076"/>
          <ac:picMkLst>
            <pc:docMk/>
            <pc:sldMk cId="976726587" sldId="257"/>
            <ac:picMk id="34" creationId="{9B3FAD2E-780E-4944-9A10-BA7A051602A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778D-09AC-4F45-B69D-14A400F46C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E4158F-51E2-40C0-B65A-A11AB37CE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C32C6C-6AEB-4545-8B01-182C087E7837}"/>
              </a:ext>
            </a:extLst>
          </p:cNvPr>
          <p:cNvSpPr>
            <a:spLocks noGrp="1"/>
          </p:cNvSpPr>
          <p:nvPr>
            <p:ph type="dt" sz="half" idx="10"/>
          </p:nvPr>
        </p:nvSpPr>
        <p:spPr/>
        <p:txBody>
          <a:bodyPr/>
          <a:lstStyle/>
          <a:p>
            <a:fld id="{45C504A1-997C-4E0A-8338-12483160AB50}" type="datetimeFigureOut">
              <a:rPr lang="en-GB" smtClean="0"/>
              <a:t>07/09/2022</a:t>
            </a:fld>
            <a:endParaRPr lang="en-GB"/>
          </a:p>
        </p:txBody>
      </p:sp>
      <p:sp>
        <p:nvSpPr>
          <p:cNvPr id="5" name="Footer Placeholder 4">
            <a:extLst>
              <a:ext uri="{FF2B5EF4-FFF2-40B4-BE49-F238E27FC236}">
                <a16:creationId xmlns:a16="http://schemas.microsoft.com/office/drawing/2014/main" id="{9FBC41F3-D751-496B-9B43-CFC683E974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6AA08B-BE04-46D9-AAF8-9F84C2B0ADC3}"/>
              </a:ext>
            </a:extLst>
          </p:cNvPr>
          <p:cNvSpPr>
            <a:spLocks noGrp="1"/>
          </p:cNvSpPr>
          <p:nvPr>
            <p:ph type="sldNum" sz="quarter" idx="12"/>
          </p:nvPr>
        </p:nvSpPr>
        <p:spPr/>
        <p:txBody>
          <a:bodyPr/>
          <a:lstStyle/>
          <a:p>
            <a:fld id="{D4A80C5A-5194-4C7A-B7D1-C9F692F57473}" type="slidenum">
              <a:rPr lang="en-GB" smtClean="0"/>
              <a:t>‹#›</a:t>
            </a:fld>
            <a:endParaRPr lang="en-GB"/>
          </a:p>
        </p:txBody>
      </p:sp>
    </p:spTree>
    <p:extLst>
      <p:ext uri="{BB962C8B-B14F-4D97-AF65-F5344CB8AC3E}">
        <p14:creationId xmlns:p14="http://schemas.microsoft.com/office/powerpoint/2010/main" val="254322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34EF7-1D69-4992-97AA-C61AD3F2E8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D00AFC-BCBB-450C-BE80-CF1B337BF3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77E8A5-D1EB-4E00-A8EC-6F8F67547EA2}"/>
              </a:ext>
            </a:extLst>
          </p:cNvPr>
          <p:cNvSpPr>
            <a:spLocks noGrp="1"/>
          </p:cNvSpPr>
          <p:nvPr>
            <p:ph type="dt" sz="half" idx="10"/>
          </p:nvPr>
        </p:nvSpPr>
        <p:spPr/>
        <p:txBody>
          <a:bodyPr/>
          <a:lstStyle/>
          <a:p>
            <a:fld id="{45C504A1-997C-4E0A-8338-12483160AB50}" type="datetimeFigureOut">
              <a:rPr lang="en-GB" smtClean="0"/>
              <a:t>07/09/2022</a:t>
            </a:fld>
            <a:endParaRPr lang="en-GB"/>
          </a:p>
        </p:txBody>
      </p:sp>
      <p:sp>
        <p:nvSpPr>
          <p:cNvPr id="5" name="Footer Placeholder 4">
            <a:extLst>
              <a:ext uri="{FF2B5EF4-FFF2-40B4-BE49-F238E27FC236}">
                <a16:creationId xmlns:a16="http://schemas.microsoft.com/office/drawing/2014/main" id="{A7E24BC6-239C-411F-AC30-570F3CC7C3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DB5425-D6F2-423A-8023-D84B693E79F2}"/>
              </a:ext>
            </a:extLst>
          </p:cNvPr>
          <p:cNvSpPr>
            <a:spLocks noGrp="1"/>
          </p:cNvSpPr>
          <p:nvPr>
            <p:ph type="sldNum" sz="quarter" idx="12"/>
          </p:nvPr>
        </p:nvSpPr>
        <p:spPr/>
        <p:txBody>
          <a:bodyPr/>
          <a:lstStyle/>
          <a:p>
            <a:fld id="{D4A80C5A-5194-4C7A-B7D1-C9F692F57473}" type="slidenum">
              <a:rPr lang="en-GB" smtClean="0"/>
              <a:t>‹#›</a:t>
            </a:fld>
            <a:endParaRPr lang="en-GB"/>
          </a:p>
        </p:txBody>
      </p:sp>
    </p:spTree>
    <p:extLst>
      <p:ext uri="{BB962C8B-B14F-4D97-AF65-F5344CB8AC3E}">
        <p14:creationId xmlns:p14="http://schemas.microsoft.com/office/powerpoint/2010/main" val="164395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1ECDB8-7FFC-4696-B5B5-1DAA760E21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ACA49D-EC29-428D-A725-55ED0D2308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A61383-B9E1-4774-9FCC-176E545E1445}"/>
              </a:ext>
            </a:extLst>
          </p:cNvPr>
          <p:cNvSpPr>
            <a:spLocks noGrp="1"/>
          </p:cNvSpPr>
          <p:nvPr>
            <p:ph type="dt" sz="half" idx="10"/>
          </p:nvPr>
        </p:nvSpPr>
        <p:spPr/>
        <p:txBody>
          <a:bodyPr/>
          <a:lstStyle/>
          <a:p>
            <a:fld id="{45C504A1-997C-4E0A-8338-12483160AB50}" type="datetimeFigureOut">
              <a:rPr lang="en-GB" smtClean="0"/>
              <a:t>07/09/2022</a:t>
            </a:fld>
            <a:endParaRPr lang="en-GB"/>
          </a:p>
        </p:txBody>
      </p:sp>
      <p:sp>
        <p:nvSpPr>
          <p:cNvPr id="5" name="Footer Placeholder 4">
            <a:extLst>
              <a:ext uri="{FF2B5EF4-FFF2-40B4-BE49-F238E27FC236}">
                <a16:creationId xmlns:a16="http://schemas.microsoft.com/office/drawing/2014/main" id="{5C3E0FE3-06D1-4F24-8CD3-9F01C6CDAA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2860E4-CED4-4E54-BFB8-7725ADE8DCDE}"/>
              </a:ext>
            </a:extLst>
          </p:cNvPr>
          <p:cNvSpPr>
            <a:spLocks noGrp="1"/>
          </p:cNvSpPr>
          <p:nvPr>
            <p:ph type="sldNum" sz="quarter" idx="12"/>
          </p:nvPr>
        </p:nvSpPr>
        <p:spPr/>
        <p:txBody>
          <a:bodyPr/>
          <a:lstStyle/>
          <a:p>
            <a:fld id="{D4A80C5A-5194-4C7A-B7D1-C9F692F57473}" type="slidenum">
              <a:rPr lang="en-GB" smtClean="0"/>
              <a:t>‹#›</a:t>
            </a:fld>
            <a:endParaRPr lang="en-GB"/>
          </a:p>
        </p:txBody>
      </p:sp>
    </p:spTree>
    <p:extLst>
      <p:ext uri="{BB962C8B-B14F-4D97-AF65-F5344CB8AC3E}">
        <p14:creationId xmlns:p14="http://schemas.microsoft.com/office/powerpoint/2010/main" val="305522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8BDF-D717-40C7-909D-DFC156C669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79DAF4-B5F4-4B78-AAB4-14BCD138F2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DAC94-25BB-4537-80B1-5358F7F34523}"/>
              </a:ext>
            </a:extLst>
          </p:cNvPr>
          <p:cNvSpPr>
            <a:spLocks noGrp="1"/>
          </p:cNvSpPr>
          <p:nvPr>
            <p:ph type="dt" sz="half" idx="10"/>
          </p:nvPr>
        </p:nvSpPr>
        <p:spPr/>
        <p:txBody>
          <a:bodyPr/>
          <a:lstStyle/>
          <a:p>
            <a:fld id="{45C504A1-997C-4E0A-8338-12483160AB50}" type="datetimeFigureOut">
              <a:rPr lang="en-GB" smtClean="0"/>
              <a:t>07/09/2022</a:t>
            </a:fld>
            <a:endParaRPr lang="en-GB"/>
          </a:p>
        </p:txBody>
      </p:sp>
      <p:sp>
        <p:nvSpPr>
          <p:cNvPr id="5" name="Footer Placeholder 4">
            <a:extLst>
              <a:ext uri="{FF2B5EF4-FFF2-40B4-BE49-F238E27FC236}">
                <a16:creationId xmlns:a16="http://schemas.microsoft.com/office/drawing/2014/main" id="{6A4A2BC9-46D9-4562-B4DD-13EAAC99D4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E07B8F-6A1C-4761-8867-635372461650}"/>
              </a:ext>
            </a:extLst>
          </p:cNvPr>
          <p:cNvSpPr>
            <a:spLocks noGrp="1"/>
          </p:cNvSpPr>
          <p:nvPr>
            <p:ph type="sldNum" sz="quarter" idx="12"/>
          </p:nvPr>
        </p:nvSpPr>
        <p:spPr/>
        <p:txBody>
          <a:bodyPr/>
          <a:lstStyle/>
          <a:p>
            <a:fld id="{D4A80C5A-5194-4C7A-B7D1-C9F692F57473}" type="slidenum">
              <a:rPr lang="en-GB" smtClean="0"/>
              <a:t>‹#›</a:t>
            </a:fld>
            <a:endParaRPr lang="en-GB"/>
          </a:p>
        </p:txBody>
      </p:sp>
    </p:spTree>
    <p:extLst>
      <p:ext uri="{BB962C8B-B14F-4D97-AF65-F5344CB8AC3E}">
        <p14:creationId xmlns:p14="http://schemas.microsoft.com/office/powerpoint/2010/main" val="83234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FCB1-D578-4299-9816-5897436F30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6D6CAC-98C8-4331-8742-90C41D1BC7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341E6-849D-497F-81D1-28FF8BAED579}"/>
              </a:ext>
            </a:extLst>
          </p:cNvPr>
          <p:cNvSpPr>
            <a:spLocks noGrp="1"/>
          </p:cNvSpPr>
          <p:nvPr>
            <p:ph type="dt" sz="half" idx="10"/>
          </p:nvPr>
        </p:nvSpPr>
        <p:spPr/>
        <p:txBody>
          <a:bodyPr/>
          <a:lstStyle/>
          <a:p>
            <a:fld id="{45C504A1-997C-4E0A-8338-12483160AB50}" type="datetimeFigureOut">
              <a:rPr lang="en-GB" smtClean="0"/>
              <a:t>07/09/2022</a:t>
            </a:fld>
            <a:endParaRPr lang="en-GB"/>
          </a:p>
        </p:txBody>
      </p:sp>
      <p:sp>
        <p:nvSpPr>
          <p:cNvPr id="5" name="Footer Placeholder 4">
            <a:extLst>
              <a:ext uri="{FF2B5EF4-FFF2-40B4-BE49-F238E27FC236}">
                <a16:creationId xmlns:a16="http://schemas.microsoft.com/office/drawing/2014/main" id="{BCD99DAB-6B38-486D-9600-817904220C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D62D4B-DBFB-4C84-91AC-DEF02BD7D40F}"/>
              </a:ext>
            </a:extLst>
          </p:cNvPr>
          <p:cNvSpPr>
            <a:spLocks noGrp="1"/>
          </p:cNvSpPr>
          <p:nvPr>
            <p:ph type="sldNum" sz="quarter" idx="12"/>
          </p:nvPr>
        </p:nvSpPr>
        <p:spPr/>
        <p:txBody>
          <a:bodyPr/>
          <a:lstStyle/>
          <a:p>
            <a:fld id="{D4A80C5A-5194-4C7A-B7D1-C9F692F57473}" type="slidenum">
              <a:rPr lang="en-GB" smtClean="0"/>
              <a:t>‹#›</a:t>
            </a:fld>
            <a:endParaRPr lang="en-GB"/>
          </a:p>
        </p:txBody>
      </p:sp>
    </p:spTree>
    <p:extLst>
      <p:ext uri="{BB962C8B-B14F-4D97-AF65-F5344CB8AC3E}">
        <p14:creationId xmlns:p14="http://schemas.microsoft.com/office/powerpoint/2010/main" val="158908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6DB4-97CC-4CC2-8365-D800D02A6F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619EB-2292-4A2A-9061-F31C27E053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5600EE-5E31-426D-AD31-F6B1B141F0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993F5D-04E3-432E-94FB-675186092728}"/>
              </a:ext>
            </a:extLst>
          </p:cNvPr>
          <p:cNvSpPr>
            <a:spLocks noGrp="1"/>
          </p:cNvSpPr>
          <p:nvPr>
            <p:ph type="dt" sz="half" idx="10"/>
          </p:nvPr>
        </p:nvSpPr>
        <p:spPr/>
        <p:txBody>
          <a:bodyPr/>
          <a:lstStyle/>
          <a:p>
            <a:fld id="{45C504A1-997C-4E0A-8338-12483160AB50}" type="datetimeFigureOut">
              <a:rPr lang="en-GB" smtClean="0"/>
              <a:t>07/09/2022</a:t>
            </a:fld>
            <a:endParaRPr lang="en-GB"/>
          </a:p>
        </p:txBody>
      </p:sp>
      <p:sp>
        <p:nvSpPr>
          <p:cNvPr id="6" name="Footer Placeholder 5">
            <a:extLst>
              <a:ext uri="{FF2B5EF4-FFF2-40B4-BE49-F238E27FC236}">
                <a16:creationId xmlns:a16="http://schemas.microsoft.com/office/drawing/2014/main" id="{6244DC59-856B-4D33-8A14-AD3424915D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F5F5D-37FA-442B-AD92-C2E15195108E}"/>
              </a:ext>
            </a:extLst>
          </p:cNvPr>
          <p:cNvSpPr>
            <a:spLocks noGrp="1"/>
          </p:cNvSpPr>
          <p:nvPr>
            <p:ph type="sldNum" sz="quarter" idx="12"/>
          </p:nvPr>
        </p:nvSpPr>
        <p:spPr/>
        <p:txBody>
          <a:bodyPr/>
          <a:lstStyle/>
          <a:p>
            <a:fld id="{D4A80C5A-5194-4C7A-B7D1-C9F692F57473}" type="slidenum">
              <a:rPr lang="en-GB" smtClean="0"/>
              <a:t>‹#›</a:t>
            </a:fld>
            <a:endParaRPr lang="en-GB"/>
          </a:p>
        </p:txBody>
      </p:sp>
    </p:spTree>
    <p:extLst>
      <p:ext uri="{BB962C8B-B14F-4D97-AF65-F5344CB8AC3E}">
        <p14:creationId xmlns:p14="http://schemas.microsoft.com/office/powerpoint/2010/main" val="325107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6EC6-11B7-4BE3-ADAB-7CB9BF5D8C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5F90D9-50E9-417A-91A3-CB4B4A60D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82437-62E1-48B3-B209-23C6577976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478C05-804D-451D-9298-F7FF3BAF2F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E156B2-9265-41DE-AC0D-CE21D5853F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550B8F-E44C-472D-9A72-2F49CC668E53}"/>
              </a:ext>
            </a:extLst>
          </p:cNvPr>
          <p:cNvSpPr>
            <a:spLocks noGrp="1"/>
          </p:cNvSpPr>
          <p:nvPr>
            <p:ph type="dt" sz="half" idx="10"/>
          </p:nvPr>
        </p:nvSpPr>
        <p:spPr/>
        <p:txBody>
          <a:bodyPr/>
          <a:lstStyle/>
          <a:p>
            <a:fld id="{45C504A1-997C-4E0A-8338-12483160AB50}" type="datetimeFigureOut">
              <a:rPr lang="en-GB" smtClean="0"/>
              <a:t>07/09/2022</a:t>
            </a:fld>
            <a:endParaRPr lang="en-GB"/>
          </a:p>
        </p:txBody>
      </p:sp>
      <p:sp>
        <p:nvSpPr>
          <p:cNvPr id="8" name="Footer Placeholder 7">
            <a:extLst>
              <a:ext uri="{FF2B5EF4-FFF2-40B4-BE49-F238E27FC236}">
                <a16:creationId xmlns:a16="http://schemas.microsoft.com/office/drawing/2014/main" id="{6F8075B8-CD9A-4922-AA24-7BAEFCD455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81EE4A7-15EB-4AAE-9B82-AB5825A3A2BB}"/>
              </a:ext>
            </a:extLst>
          </p:cNvPr>
          <p:cNvSpPr>
            <a:spLocks noGrp="1"/>
          </p:cNvSpPr>
          <p:nvPr>
            <p:ph type="sldNum" sz="quarter" idx="12"/>
          </p:nvPr>
        </p:nvSpPr>
        <p:spPr/>
        <p:txBody>
          <a:bodyPr/>
          <a:lstStyle/>
          <a:p>
            <a:fld id="{D4A80C5A-5194-4C7A-B7D1-C9F692F57473}" type="slidenum">
              <a:rPr lang="en-GB" smtClean="0"/>
              <a:t>‹#›</a:t>
            </a:fld>
            <a:endParaRPr lang="en-GB"/>
          </a:p>
        </p:txBody>
      </p:sp>
    </p:spTree>
    <p:extLst>
      <p:ext uri="{BB962C8B-B14F-4D97-AF65-F5344CB8AC3E}">
        <p14:creationId xmlns:p14="http://schemas.microsoft.com/office/powerpoint/2010/main" val="71162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31AB-C95B-4B09-958D-B4A5821800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FB97DF-71E6-457F-A072-EA2A46EE4D2A}"/>
              </a:ext>
            </a:extLst>
          </p:cNvPr>
          <p:cNvSpPr>
            <a:spLocks noGrp="1"/>
          </p:cNvSpPr>
          <p:nvPr>
            <p:ph type="dt" sz="half" idx="10"/>
          </p:nvPr>
        </p:nvSpPr>
        <p:spPr/>
        <p:txBody>
          <a:bodyPr/>
          <a:lstStyle/>
          <a:p>
            <a:fld id="{45C504A1-997C-4E0A-8338-12483160AB50}" type="datetimeFigureOut">
              <a:rPr lang="en-GB" smtClean="0"/>
              <a:t>07/09/2022</a:t>
            </a:fld>
            <a:endParaRPr lang="en-GB"/>
          </a:p>
        </p:txBody>
      </p:sp>
      <p:sp>
        <p:nvSpPr>
          <p:cNvPr id="4" name="Footer Placeholder 3">
            <a:extLst>
              <a:ext uri="{FF2B5EF4-FFF2-40B4-BE49-F238E27FC236}">
                <a16:creationId xmlns:a16="http://schemas.microsoft.com/office/drawing/2014/main" id="{8CCAF049-0327-4DE7-9DF0-5A0545751F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C6238B-AAA5-4978-80D2-180AE7DE9250}"/>
              </a:ext>
            </a:extLst>
          </p:cNvPr>
          <p:cNvSpPr>
            <a:spLocks noGrp="1"/>
          </p:cNvSpPr>
          <p:nvPr>
            <p:ph type="sldNum" sz="quarter" idx="12"/>
          </p:nvPr>
        </p:nvSpPr>
        <p:spPr/>
        <p:txBody>
          <a:bodyPr/>
          <a:lstStyle/>
          <a:p>
            <a:fld id="{D4A80C5A-5194-4C7A-B7D1-C9F692F57473}" type="slidenum">
              <a:rPr lang="en-GB" smtClean="0"/>
              <a:t>‹#›</a:t>
            </a:fld>
            <a:endParaRPr lang="en-GB"/>
          </a:p>
        </p:txBody>
      </p:sp>
    </p:spTree>
    <p:extLst>
      <p:ext uri="{BB962C8B-B14F-4D97-AF65-F5344CB8AC3E}">
        <p14:creationId xmlns:p14="http://schemas.microsoft.com/office/powerpoint/2010/main" val="248797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559A6-7A7B-4040-95B4-23B33E18C3EF}"/>
              </a:ext>
            </a:extLst>
          </p:cNvPr>
          <p:cNvSpPr>
            <a:spLocks noGrp="1"/>
          </p:cNvSpPr>
          <p:nvPr>
            <p:ph type="dt" sz="half" idx="10"/>
          </p:nvPr>
        </p:nvSpPr>
        <p:spPr/>
        <p:txBody>
          <a:bodyPr/>
          <a:lstStyle/>
          <a:p>
            <a:fld id="{45C504A1-997C-4E0A-8338-12483160AB50}" type="datetimeFigureOut">
              <a:rPr lang="en-GB" smtClean="0"/>
              <a:t>07/09/2022</a:t>
            </a:fld>
            <a:endParaRPr lang="en-GB"/>
          </a:p>
        </p:txBody>
      </p:sp>
      <p:sp>
        <p:nvSpPr>
          <p:cNvPr id="3" name="Footer Placeholder 2">
            <a:extLst>
              <a:ext uri="{FF2B5EF4-FFF2-40B4-BE49-F238E27FC236}">
                <a16:creationId xmlns:a16="http://schemas.microsoft.com/office/drawing/2014/main" id="{3CB86E21-300B-434E-98C4-5B3A305123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9742A4-D857-4633-814F-2C5DD93AB6C2}"/>
              </a:ext>
            </a:extLst>
          </p:cNvPr>
          <p:cNvSpPr>
            <a:spLocks noGrp="1"/>
          </p:cNvSpPr>
          <p:nvPr>
            <p:ph type="sldNum" sz="quarter" idx="12"/>
          </p:nvPr>
        </p:nvSpPr>
        <p:spPr/>
        <p:txBody>
          <a:bodyPr/>
          <a:lstStyle/>
          <a:p>
            <a:fld id="{D4A80C5A-5194-4C7A-B7D1-C9F692F57473}" type="slidenum">
              <a:rPr lang="en-GB" smtClean="0"/>
              <a:t>‹#›</a:t>
            </a:fld>
            <a:endParaRPr lang="en-GB"/>
          </a:p>
        </p:txBody>
      </p:sp>
    </p:spTree>
    <p:extLst>
      <p:ext uri="{BB962C8B-B14F-4D97-AF65-F5344CB8AC3E}">
        <p14:creationId xmlns:p14="http://schemas.microsoft.com/office/powerpoint/2010/main" val="280546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2EFDB-C056-4CD1-9CC8-7144277CA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F08056-F4CE-48DC-9B26-7775B64AFD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95C3EA-B1A9-4B59-A8FA-FE31BA6BC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CB0FDC-3202-415D-B61D-8DC5533D8337}"/>
              </a:ext>
            </a:extLst>
          </p:cNvPr>
          <p:cNvSpPr>
            <a:spLocks noGrp="1"/>
          </p:cNvSpPr>
          <p:nvPr>
            <p:ph type="dt" sz="half" idx="10"/>
          </p:nvPr>
        </p:nvSpPr>
        <p:spPr/>
        <p:txBody>
          <a:bodyPr/>
          <a:lstStyle/>
          <a:p>
            <a:fld id="{45C504A1-997C-4E0A-8338-12483160AB50}" type="datetimeFigureOut">
              <a:rPr lang="en-GB" smtClean="0"/>
              <a:t>07/09/2022</a:t>
            </a:fld>
            <a:endParaRPr lang="en-GB"/>
          </a:p>
        </p:txBody>
      </p:sp>
      <p:sp>
        <p:nvSpPr>
          <p:cNvPr id="6" name="Footer Placeholder 5">
            <a:extLst>
              <a:ext uri="{FF2B5EF4-FFF2-40B4-BE49-F238E27FC236}">
                <a16:creationId xmlns:a16="http://schemas.microsoft.com/office/drawing/2014/main" id="{EA376E60-4C3A-47A5-B6A7-FF139AC482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5D4F85-FDCF-414F-AE1B-4D05CCA73D1B}"/>
              </a:ext>
            </a:extLst>
          </p:cNvPr>
          <p:cNvSpPr>
            <a:spLocks noGrp="1"/>
          </p:cNvSpPr>
          <p:nvPr>
            <p:ph type="sldNum" sz="quarter" idx="12"/>
          </p:nvPr>
        </p:nvSpPr>
        <p:spPr/>
        <p:txBody>
          <a:bodyPr/>
          <a:lstStyle/>
          <a:p>
            <a:fld id="{D4A80C5A-5194-4C7A-B7D1-C9F692F57473}" type="slidenum">
              <a:rPr lang="en-GB" smtClean="0"/>
              <a:t>‹#›</a:t>
            </a:fld>
            <a:endParaRPr lang="en-GB"/>
          </a:p>
        </p:txBody>
      </p:sp>
    </p:spTree>
    <p:extLst>
      <p:ext uri="{BB962C8B-B14F-4D97-AF65-F5344CB8AC3E}">
        <p14:creationId xmlns:p14="http://schemas.microsoft.com/office/powerpoint/2010/main" val="345477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DF6E2-F618-47A0-A574-14AFBEE8D3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EB1951-9A94-4926-B84D-E8DEB97DEC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70C897-FDC0-49EB-A61C-89FF75D77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7B5FE9-4473-4805-A203-0B93E8C7DC88}"/>
              </a:ext>
            </a:extLst>
          </p:cNvPr>
          <p:cNvSpPr>
            <a:spLocks noGrp="1"/>
          </p:cNvSpPr>
          <p:nvPr>
            <p:ph type="dt" sz="half" idx="10"/>
          </p:nvPr>
        </p:nvSpPr>
        <p:spPr/>
        <p:txBody>
          <a:bodyPr/>
          <a:lstStyle/>
          <a:p>
            <a:fld id="{45C504A1-997C-4E0A-8338-12483160AB50}" type="datetimeFigureOut">
              <a:rPr lang="en-GB" smtClean="0"/>
              <a:t>07/09/2022</a:t>
            </a:fld>
            <a:endParaRPr lang="en-GB"/>
          </a:p>
        </p:txBody>
      </p:sp>
      <p:sp>
        <p:nvSpPr>
          <p:cNvPr id="6" name="Footer Placeholder 5">
            <a:extLst>
              <a:ext uri="{FF2B5EF4-FFF2-40B4-BE49-F238E27FC236}">
                <a16:creationId xmlns:a16="http://schemas.microsoft.com/office/drawing/2014/main" id="{5AD1A360-824B-4F83-A120-FDB6F00EAE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605178-89CC-4E29-9D17-74116FDD6273}"/>
              </a:ext>
            </a:extLst>
          </p:cNvPr>
          <p:cNvSpPr>
            <a:spLocks noGrp="1"/>
          </p:cNvSpPr>
          <p:nvPr>
            <p:ph type="sldNum" sz="quarter" idx="12"/>
          </p:nvPr>
        </p:nvSpPr>
        <p:spPr/>
        <p:txBody>
          <a:bodyPr/>
          <a:lstStyle/>
          <a:p>
            <a:fld id="{D4A80C5A-5194-4C7A-B7D1-C9F692F57473}" type="slidenum">
              <a:rPr lang="en-GB" smtClean="0"/>
              <a:t>‹#›</a:t>
            </a:fld>
            <a:endParaRPr lang="en-GB"/>
          </a:p>
        </p:txBody>
      </p:sp>
    </p:spTree>
    <p:extLst>
      <p:ext uri="{BB962C8B-B14F-4D97-AF65-F5344CB8AC3E}">
        <p14:creationId xmlns:p14="http://schemas.microsoft.com/office/powerpoint/2010/main" val="222539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E01DBE-C092-45B8-9206-8A67A5E32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BD7DF7-DF0F-4A27-A652-5A96451DBD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4B99B2-6EEC-4316-90F9-FE3D9A149D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504A1-997C-4E0A-8338-12483160AB50}" type="datetimeFigureOut">
              <a:rPr lang="en-GB" smtClean="0"/>
              <a:t>07/09/2022</a:t>
            </a:fld>
            <a:endParaRPr lang="en-GB"/>
          </a:p>
        </p:txBody>
      </p:sp>
      <p:sp>
        <p:nvSpPr>
          <p:cNvPr id="5" name="Footer Placeholder 4">
            <a:extLst>
              <a:ext uri="{FF2B5EF4-FFF2-40B4-BE49-F238E27FC236}">
                <a16:creationId xmlns:a16="http://schemas.microsoft.com/office/drawing/2014/main" id="{C5D76F88-63F7-4E9B-9437-25F3CF11B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499210-F6C6-4C07-AC84-E16DEAB829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80C5A-5194-4C7A-B7D1-C9F692F57473}" type="slidenum">
              <a:rPr lang="en-GB" smtClean="0"/>
              <a:t>‹#›</a:t>
            </a:fld>
            <a:endParaRPr lang="en-GB"/>
          </a:p>
        </p:txBody>
      </p:sp>
    </p:spTree>
    <p:extLst>
      <p:ext uri="{BB962C8B-B14F-4D97-AF65-F5344CB8AC3E}">
        <p14:creationId xmlns:p14="http://schemas.microsoft.com/office/powerpoint/2010/main" val="3403961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15A7FA-284E-40C2-9559-C53495BFAD87}"/>
              </a:ext>
            </a:extLst>
          </p:cNvPr>
          <p:cNvSpPr txBox="1"/>
          <p:nvPr/>
        </p:nvSpPr>
        <p:spPr>
          <a:xfrm>
            <a:off x="4462462" y="76200"/>
            <a:ext cx="3267075" cy="523220"/>
          </a:xfrm>
          <a:prstGeom prst="rect">
            <a:avLst/>
          </a:prstGeom>
          <a:noFill/>
        </p:spPr>
        <p:txBody>
          <a:bodyPr wrap="square" rtlCol="0">
            <a:spAutoFit/>
          </a:bodyPr>
          <a:lstStyle/>
          <a:p>
            <a:pPr algn="ctr"/>
            <a:r>
              <a:rPr lang="en-GB" sz="1400" dirty="0"/>
              <a:t>Health and the People </a:t>
            </a:r>
          </a:p>
          <a:p>
            <a:pPr algn="ctr"/>
            <a:r>
              <a:rPr lang="en-GB" sz="1400" dirty="0"/>
              <a:t>The beginning of change</a:t>
            </a:r>
          </a:p>
        </p:txBody>
      </p:sp>
      <p:graphicFrame>
        <p:nvGraphicFramePr>
          <p:cNvPr id="6" name="Table 6">
            <a:extLst>
              <a:ext uri="{FF2B5EF4-FFF2-40B4-BE49-F238E27FC236}">
                <a16:creationId xmlns:a16="http://schemas.microsoft.com/office/drawing/2014/main" id="{0EAA1249-D1ED-477D-A2D2-116A271C6235}"/>
              </a:ext>
            </a:extLst>
          </p:cNvPr>
          <p:cNvGraphicFramePr>
            <a:graphicFrameLocks noGrp="1"/>
          </p:cNvGraphicFramePr>
          <p:nvPr>
            <p:extLst>
              <p:ext uri="{D42A27DB-BD31-4B8C-83A1-F6EECF244321}">
                <p14:modId xmlns:p14="http://schemas.microsoft.com/office/powerpoint/2010/main" val="347925686"/>
              </p:ext>
            </p:extLst>
          </p:nvPr>
        </p:nvGraphicFramePr>
        <p:xfrm>
          <a:off x="94143" y="76200"/>
          <a:ext cx="3658752" cy="6752226"/>
        </p:xfrm>
        <a:graphic>
          <a:graphicData uri="http://schemas.openxmlformats.org/drawingml/2006/table">
            <a:tbl>
              <a:tblPr firstRow="1" bandRow="1">
                <a:tableStyleId>{5940675A-B579-460E-94D1-54222C63F5DA}</a:tableStyleId>
              </a:tblPr>
              <a:tblGrid>
                <a:gridCol w="782147">
                  <a:extLst>
                    <a:ext uri="{9D8B030D-6E8A-4147-A177-3AD203B41FA5}">
                      <a16:colId xmlns:a16="http://schemas.microsoft.com/office/drawing/2014/main" val="4223546907"/>
                    </a:ext>
                  </a:extLst>
                </a:gridCol>
                <a:gridCol w="2876605">
                  <a:extLst>
                    <a:ext uri="{9D8B030D-6E8A-4147-A177-3AD203B41FA5}">
                      <a16:colId xmlns:a16="http://schemas.microsoft.com/office/drawing/2014/main" val="1659793381"/>
                    </a:ext>
                  </a:extLst>
                </a:gridCol>
              </a:tblGrid>
              <a:tr h="314290">
                <a:tc gridSpan="2">
                  <a:txBody>
                    <a:bodyPr/>
                    <a:lstStyle/>
                    <a:p>
                      <a:pPr algn="ctr"/>
                      <a:r>
                        <a:rPr lang="en-GB" sz="1000" b="1" dirty="0"/>
                        <a:t>Key people</a:t>
                      </a:r>
                    </a:p>
                  </a:txBody>
                  <a:tcPr/>
                </a:tc>
                <a:tc hMerge="1">
                  <a:txBody>
                    <a:bodyPr/>
                    <a:lstStyle/>
                    <a:p>
                      <a:endParaRPr lang="en-GB" dirty="0"/>
                    </a:p>
                  </a:txBody>
                  <a:tcPr/>
                </a:tc>
                <a:extLst>
                  <a:ext uri="{0D108BD9-81ED-4DB2-BD59-A6C34878D82A}">
                    <a16:rowId xmlns:a16="http://schemas.microsoft.com/office/drawing/2014/main" val="87375826"/>
                  </a:ext>
                </a:extLst>
              </a:tr>
              <a:tr h="925394">
                <a:tc>
                  <a:txBody>
                    <a:bodyPr/>
                    <a:lstStyle/>
                    <a:p>
                      <a:r>
                        <a:rPr lang="en-GB" sz="1000" kern="1200" dirty="0">
                          <a:solidFill>
                            <a:schemeClr val="tx1"/>
                          </a:solidFill>
                          <a:effectLst/>
                          <a:latin typeface="+mn-lt"/>
                          <a:ea typeface="+mn-ea"/>
                          <a:cs typeface="+mn-cs"/>
                        </a:rPr>
                        <a:t>Andreas Vesalius (1514-64)</a:t>
                      </a:r>
                      <a:endParaRPr lang="en-GB" sz="1000" dirty="0"/>
                    </a:p>
                  </a:txBody>
                  <a:tcPr/>
                </a:tc>
                <a:tc>
                  <a:txBody>
                    <a:bodyPr/>
                    <a:lstStyle/>
                    <a:p>
                      <a:r>
                        <a:rPr lang="en-GB" sz="1000" dirty="0"/>
                        <a:t>Promoted dissection and published an illustrated textbook called ‘The Fabric of the Human Body’ which helped students to learn. His knowledge was a basis for better treatments in the future.</a:t>
                      </a:r>
                    </a:p>
                  </a:txBody>
                  <a:tcPr/>
                </a:tc>
                <a:extLst>
                  <a:ext uri="{0D108BD9-81ED-4DB2-BD59-A6C34878D82A}">
                    <a16:rowId xmlns:a16="http://schemas.microsoft.com/office/drawing/2014/main" val="2339040320"/>
                  </a:ext>
                </a:extLst>
              </a:tr>
              <a:tr h="942711">
                <a:tc>
                  <a:txBody>
                    <a:bodyPr/>
                    <a:lstStyle/>
                    <a:p>
                      <a:r>
                        <a:rPr lang="en-GB" sz="1000" kern="1200" dirty="0" err="1">
                          <a:solidFill>
                            <a:schemeClr val="tx1"/>
                          </a:solidFill>
                          <a:effectLst/>
                          <a:latin typeface="+mn-lt"/>
                          <a:ea typeface="+mn-ea"/>
                          <a:cs typeface="+mn-cs"/>
                        </a:rPr>
                        <a:t>Ambroise</a:t>
                      </a:r>
                      <a:r>
                        <a:rPr lang="en-GB" sz="1000" kern="1200" dirty="0">
                          <a:solidFill>
                            <a:schemeClr val="tx1"/>
                          </a:solidFill>
                          <a:effectLst/>
                          <a:latin typeface="+mn-lt"/>
                          <a:ea typeface="+mn-ea"/>
                          <a:cs typeface="+mn-cs"/>
                        </a:rPr>
                        <a:t> Pare (1510-90)</a:t>
                      </a:r>
                      <a:endParaRPr lang="en-GB" sz="1000" dirty="0"/>
                    </a:p>
                  </a:txBody>
                  <a:tcPr/>
                </a:tc>
                <a:tc>
                  <a:txBody>
                    <a:bodyPr/>
                    <a:lstStyle/>
                    <a:p>
                      <a:r>
                        <a:rPr lang="en-GB" sz="1000" dirty="0"/>
                        <a:t>A surgeon in the French army. H used rose oil cream instead of hot oil on wounds, used ligatures rather than cauterising on amputations, discovered gunshot wounds were not poisonous, and created false limbs for wounded soldiers.</a:t>
                      </a:r>
                    </a:p>
                  </a:txBody>
                  <a:tcPr/>
                </a:tc>
                <a:extLst>
                  <a:ext uri="{0D108BD9-81ED-4DB2-BD59-A6C34878D82A}">
                    <a16:rowId xmlns:a16="http://schemas.microsoft.com/office/drawing/2014/main" val="2291615898"/>
                  </a:ext>
                </a:extLst>
              </a:tr>
              <a:tr h="942711">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Calibri" panose="020F0502020204030204" pitchFamily="34" charset="0"/>
                          <a:ea typeface="Calibri" panose="020F0502020204030204" pitchFamily="34" charset="0"/>
                          <a:cs typeface="Times New Roman" panose="02020603050405020304" pitchFamily="18" charset="0"/>
                        </a:rPr>
                        <a:t>William Harvey (1578-1657)</a:t>
                      </a:r>
                    </a:p>
                    <a:p>
                      <a:pPr>
                        <a:lnSpc>
                          <a:spcPct val="107000"/>
                        </a:lnSpc>
                        <a:spcAft>
                          <a:spcPts val="8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000" dirty="0"/>
                        <a:t>An English doctor, became a doctor to King Charles I in 1632. He challenges Galen's theory about blood; Harvey stated the blood circulated while Galen stated new bloody was constantly made. He challenged ideas such as the four humours.</a:t>
                      </a:r>
                    </a:p>
                  </a:txBody>
                  <a:tcPr/>
                </a:tc>
                <a:extLst>
                  <a:ext uri="{0D108BD9-81ED-4DB2-BD59-A6C34878D82A}">
                    <a16:rowId xmlns:a16="http://schemas.microsoft.com/office/drawing/2014/main" val="2045889659"/>
                  </a:ext>
                </a:extLst>
              </a:tr>
              <a:tr h="1111052">
                <a:tc>
                  <a:txBody>
                    <a:bodyPr/>
                    <a:lstStyle/>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Thomas Sydenham (1624-1689)</a:t>
                      </a:r>
                    </a:p>
                    <a:p>
                      <a:pPr>
                        <a:lnSpc>
                          <a:spcPct val="107000"/>
                        </a:lnSpc>
                        <a:spcAft>
                          <a:spcPts val="8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000" dirty="0"/>
                        <a:t>English doctor famous for recognising symptoms of epidemic diseases such as scarlet fever. He dismissed the value of dissection and ignored Harvey’s discovery. Usually used bleeding methods in his work by often promoted letting nature run its course when ill. Hi book ‘Medical Observations’ became a standard textbook.</a:t>
                      </a:r>
                    </a:p>
                  </a:txBody>
                  <a:tcPr/>
                </a:tc>
                <a:extLst>
                  <a:ext uri="{0D108BD9-81ED-4DB2-BD59-A6C34878D82A}">
                    <a16:rowId xmlns:a16="http://schemas.microsoft.com/office/drawing/2014/main" val="2568193525"/>
                  </a:ext>
                </a:extLst>
              </a:tr>
              <a:tr h="1111052">
                <a:tc>
                  <a:txBody>
                    <a:bodyPr/>
                    <a:lstStyle/>
                    <a:p>
                      <a:r>
                        <a:rPr lang="en-GB" sz="1000" dirty="0"/>
                        <a:t>John Hunter (1728-1793)</a:t>
                      </a:r>
                    </a:p>
                    <a:p>
                      <a:endParaRPr lang="en-GB" sz="1000" dirty="0"/>
                    </a:p>
                  </a:txBody>
                  <a:tcPr/>
                </a:tc>
                <a:tc>
                  <a:txBody>
                    <a:bodyPr/>
                    <a:lstStyle/>
                    <a:p>
                      <a:r>
                        <a:rPr lang="en-GB" sz="1000" dirty="0"/>
                        <a:t>Became an army surgeon in 1760, after three years he left and set up a surgical practice, he even trained other doctors including Edward Jenner. Hunter showed a great talent for dissection and anatomical research. He died in debt and poverty in 1793.</a:t>
                      </a:r>
                    </a:p>
                    <a:p>
                      <a:endParaRPr lang="en-GB" sz="1000" dirty="0"/>
                    </a:p>
                  </a:txBody>
                  <a:tcPr/>
                </a:tc>
                <a:extLst>
                  <a:ext uri="{0D108BD9-81ED-4DB2-BD59-A6C34878D82A}">
                    <a16:rowId xmlns:a16="http://schemas.microsoft.com/office/drawing/2014/main" val="147331071"/>
                  </a:ext>
                </a:extLst>
              </a:tr>
              <a:tr h="1279393">
                <a:tc>
                  <a:txBody>
                    <a:bodyPr/>
                    <a:lstStyle/>
                    <a:p>
                      <a:r>
                        <a:rPr lang="en-GB" sz="1000" dirty="0"/>
                        <a:t>Edward Jenner (1749-1823)</a:t>
                      </a:r>
                    </a:p>
                  </a:txBody>
                  <a:tcPr/>
                </a:tc>
                <a:tc>
                  <a:txBody>
                    <a:bodyPr/>
                    <a:lstStyle/>
                    <a:p>
                      <a:r>
                        <a:rPr lang="en-GB" sz="1000" dirty="0"/>
                        <a:t>An English doctor who initiated the concept of vaccines. In 1796 he cowpox pus and smeared it into a wound of an 8-year-old boy, next Jenner gave him pus from a smallpox victim and the boy did not become ill. May did not believe this was safe and church members opposed it. In 1852 it became compulsory for all newborn babies to receive a vaccine for smallpox. </a:t>
                      </a:r>
                    </a:p>
                  </a:txBody>
                  <a:tcPr/>
                </a:tc>
                <a:extLst>
                  <a:ext uri="{0D108BD9-81ED-4DB2-BD59-A6C34878D82A}">
                    <a16:rowId xmlns:a16="http://schemas.microsoft.com/office/drawing/2014/main" val="4276838456"/>
                  </a:ext>
                </a:extLst>
              </a:tr>
            </a:tbl>
          </a:graphicData>
        </a:graphic>
      </p:graphicFrame>
      <p:grpSp>
        <p:nvGrpSpPr>
          <p:cNvPr id="30" name="Group 29">
            <a:extLst>
              <a:ext uri="{FF2B5EF4-FFF2-40B4-BE49-F238E27FC236}">
                <a16:creationId xmlns:a16="http://schemas.microsoft.com/office/drawing/2014/main" id="{947D5AC6-AED3-4B5F-B507-101F062377AC}"/>
              </a:ext>
            </a:extLst>
          </p:cNvPr>
          <p:cNvGrpSpPr/>
          <p:nvPr/>
        </p:nvGrpSpPr>
        <p:grpSpPr>
          <a:xfrm>
            <a:off x="3960018" y="753783"/>
            <a:ext cx="4603111" cy="2293282"/>
            <a:chOff x="4203234" y="780184"/>
            <a:chExt cx="4603111" cy="2293282"/>
          </a:xfrm>
        </p:grpSpPr>
        <p:sp>
          <p:nvSpPr>
            <p:cNvPr id="2" name="Oval 1">
              <a:extLst>
                <a:ext uri="{FF2B5EF4-FFF2-40B4-BE49-F238E27FC236}">
                  <a16:creationId xmlns:a16="http://schemas.microsoft.com/office/drawing/2014/main" id="{6BB156F1-6B34-4836-9B44-7F1E9179DFCC}"/>
                </a:ext>
              </a:extLst>
            </p:cNvPr>
            <p:cNvSpPr/>
            <p:nvPr/>
          </p:nvSpPr>
          <p:spPr>
            <a:xfrm>
              <a:off x="5796093" y="1470274"/>
              <a:ext cx="1298897" cy="52322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100" dirty="0"/>
                <a:t>The Renaissance</a:t>
              </a:r>
            </a:p>
          </p:txBody>
        </p:sp>
        <p:sp>
          <p:nvSpPr>
            <p:cNvPr id="3" name="TextBox 2">
              <a:extLst>
                <a:ext uri="{FF2B5EF4-FFF2-40B4-BE49-F238E27FC236}">
                  <a16:creationId xmlns:a16="http://schemas.microsoft.com/office/drawing/2014/main" id="{574572A5-05F9-4E89-B08E-EE335312E841}"/>
                </a:ext>
              </a:extLst>
            </p:cNvPr>
            <p:cNvSpPr txBox="1"/>
            <p:nvPr/>
          </p:nvSpPr>
          <p:spPr>
            <a:xfrm>
              <a:off x="4325571" y="786840"/>
              <a:ext cx="1694576" cy="553998"/>
            </a:xfrm>
            <a:prstGeom prst="rect">
              <a:avLst/>
            </a:prstGeom>
            <a:noFill/>
          </p:spPr>
          <p:txBody>
            <a:bodyPr wrap="square" rtlCol="0">
              <a:spAutoFit/>
            </a:bodyPr>
            <a:lstStyle/>
            <a:p>
              <a:pPr algn="ctr"/>
              <a:r>
                <a:rPr lang="en-GB" sz="1000" dirty="0"/>
                <a:t>‘Re-birth’ of old ideas. There was an increase and a hunger for learning!</a:t>
              </a:r>
            </a:p>
          </p:txBody>
        </p:sp>
        <p:sp>
          <p:nvSpPr>
            <p:cNvPr id="8" name="TextBox 7">
              <a:extLst>
                <a:ext uri="{FF2B5EF4-FFF2-40B4-BE49-F238E27FC236}">
                  <a16:creationId xmlns:a16="http://schemas.microsoft.com/office/drawing/2014/main" id="{969FB531-3C30-415A-84A1-4DBA99F4E643}"/>
                </a:ext>
              </a:extLst>
            </p:cNvPr>
            <p:cNvSpPr txBox="1"/>
            <p:nvPr/>
          </p:nvSpPr>
          <p:spPr>
            <a:xfrm>
              <a:off x="5898860" y="780184"/>
              <a:ext cx="1694576" cy="553998"/>
            </a:xfrm>
            <a:prstGeom prst="rect">
              <a:avLst/>
            </a:prstGeom>
            <a:noFill/>
          </p:spPr>
          <p:txBody>
            <a:bodyPr wrap="square" rtlCol="0">
              <a:spAutoFit/>
            </a:bodyPr>
            <a:lstStyle/>
            <a:p>
              <a:pPr algn="ctr"/>
              <a:r>
                <a:rPr lang="en-GB" sz="1000" dirty="0"/>
                <a:t>Many became educated in art, music, science, and literature.</a:t>
              </a:r>
            </a:p>
          </p:txBody>
        </p:sp>
        <p:sp>
          <p:nvSpPr>
            <p:cNvPr id="9" name="TextBox 8">
              <a:extLst>
                <a:ext uri="{FF2B5EF4-FFF2-40B4-BE49-F238E27FC236}">
                  <a16:creationId xmlns:a16="http://schemas.microsoft.com/office/drawing/2014/main" id="{F12941FD-8C95-4737-BE9A-EF3FD807FCBD}"/>
                </a:ext>
              </a:extLst>
            </p:cNvPr>
            <p:cNvSpPr txBox="1"/>
            <p:nvPr/>
          </p:nvSpPr>
          <p:spPr>
            <a:xfrm>
              <a:off x="7111769" y="1191781"/>
              <a:ext cx="1694576" cy="707886"/>
            </a:xfrm>
            <a:prstGeom prst="rect">
              <a:avLst/>
            </a:prstGeom>
            <a:noFill/>
          </p:spPr>
          <p:txBody>
            <a:bodyPr wrap="square" rtlCol="0">
              <a:spAutoFit/>
            </a:bodyPr>
            <a:lstStyle/>
            <a:p>
              <a:pPr algn="ctr"/>
              <a:r>
                <a:rPr lang="en-GB" sz="1000" dirty="0"/>
                <a:t>Education allowed people to question the church, they could now find their own answers.</a:t>
              </a:r>
            </a:p>
          </p:txBody>
        </p:sp>
        <p:sp>
          <p:nvSpPr>
            <p:cNvPr id="10" name="TextBox 9">
              <a:extLst>
                <a:ext uri="{FF2B5EF4-FFF2-40B4-BE49-F238E27FC236}">
                  <a16:creationId xmlns:a16="http://schemas.microsoft.com/office/drawing/2014/main" id="{E5A1CA41-52EE-4D90-A4AB-6610CD3F79D5}"/>
                </a:ext>
              </a:extLst>
            </p:cNvPr>
            <p:cNvSpPr txBox="1"/>
            <p:nvPr/>
          </p:nvSpPr>
          <p:spPr>
            <a:xfrm>
              <a:off x="4203234" y="1438914"/>
              <a:ext cx="1517008" cy="861774"/>
            </a:xfrm>
            <a:prstGeom prst="rect">
              <a:avLst/>
            </a:prstGeom>
            <a:noFill/>
          </p:spPr>
          <p:txBody>
            <a:bodyPr wrap="square" rtlCol="0">
              <a:spAutoFit/>
            </a:bodyPr>
            <a:lstStyle/>
            <a:p>
              <a:pPr algn="ctr"/>
              <a:r>
                <a:rPr lang="en-GB" sz="1000" dirty="0"/>
                <a:t>The printing press (1451) allows ideas to spread across Europe. Old and new texts could be studied!</a:t>
              </a:r>
            </a:p>
          </p:txBody>
        </p:sp>
        <p:sp>
          <p:nvSpPr>
            <p:cNvPr id="13" name="TextBox 12">
              <a:extLst>
                <a:ext uri="{FF2B5EF4-FFF2-40B4-BE49-F238E27FC236}">
                  <a16:creationId xmlns:a16="http://schemas.microsoft.com/office/drawing/2014/main" id="{612D24B2-F064-4901-8EFC-8D1BBC085E8C}"/>
                </a:ext>
              </a:extLst>
            </p:cNvPr>
            <p:cNvSpPr txBox="1"/>
            <p:nvPr/>
          </p:nvSpPr>
          <p:spPr>
            <a:xfrm>
              <a:off x="5172859" y="2211692"/>
              <a:ext cx="1846280" cy="861774"/>
            </a:xfrm>
            <a:prstGeom prst="rect">
              <a:avLst/>
            </a:prstGeom>
            <a:noFill/>
          </p:spPr>
          <p:txBody>
            <a:bodyPr wrap="square" rtlCol="0">
              <a:spAutoFit/>
            </a:bodyPr>
            <a:lstStyle/>
            <a:p>
              <a:pPr algn="ctr"/>
              <a:r>
                <a:rPr lang="en-GB" sz="1000" dirty="0"/>
                <a:t>New technology such as gunpowder meant soldiers had new types of wounds. Doctors had to find new ways to treat them!</a:t>
              </a:r>
            </a:p>
          </p:txBody>
        </p:sp>
        <p:sp>
          <p:nvSpPr>
            <p:cNvPr id="14" name="TextBox 13">
              <a:extLst>
                <a:ext uri="{FF2B5EF4-FFF2-40B4-BE49-F238E27FC236}">
                  <a16:creationId xmlns:a16="http://schemas.microsoft.com/office/drawing/2014/main" id="{4EC095D2-587B-4CA4-82F9-C29C3FCC84E4}"/>
                </a:ext>
              </a:extLst>
            </p:cNvPr>
            <p:cNvSpPr txBox="1"/>
            <p:nvPr/>
          </p:nvSpPr>
          <p:spPr>
            <a:xfrm>
              <a:off x="6882249" y="2015539"/>
              <a:ext cx="1694576" cy="553998"/>
            </a:xfrm>
            <a:prstGeom prst="rect">
              <a:avLst/>
            </a:prstGeom>
            <a:noFill/>
          </p:spPr>
          <p:txBody>
            <a:bodyPr wrap="square" rtlCol="0">
              <a:spAutoFit/>
            </a:bodyPr>
            <a:lstStyle/>
            <a:p>
              <a:pPr algn="ctr"/>
              <a:r>
                <a:rPr lang="en-GB" sz="1000" dirty="0"/>
                <a:t>New foods and medicines were brough from the ‘new world’.</a:t>
              </a:r>
            </a:p>
          </p:txBody>
        </p:sp>
        <p:cxnSp>
          <p:nvCxnSpPr>
            <p:cNvPr id="16" name="Straight Arrow Connector 15">
              <a:extLst>
                <a:ext uri="{FF2B5EF4-FFF2-40B4-BE49-F238E27FC236}">
                  <a16:creationId xmlns:a16="http://schemas.microsoft.com/office/drawing/2014/main" id="{E858E268-EF80-4CCF-910E-27A7BE6BDC16}"/>
                </a:ext>
              </a:extLst>
            </p:cNvPr>
            <p:cNvCxnSpPr>
              <a:cxnSpLocks/>
            </p:cNvCxnSpPr>
            <p:nvPr/>
          </p:nvCxnSpPr>
          <p:spPr>
            <a:xfrm flipV="1">
              <a:off x="6385421" y="1185125"/>
              <a:ext cx="0" cy="28514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 name="Straight Arrow Connector 17">
              <a:extLst>
                <a:ext uri="{FF2B5EF4-FFF2-40B4-BE49-F238E27FC236}">
                  <a16:creationId xmlns:a16="http://schemas.microsoft.com/office/drawing/2014/main" id="{23BABB06-43E1-4627-83A2-444E1DA57CBC}"/>
                </a:ext>
              </a:extLst>
            </p:cNvPr>
            <p:cNvCxnSpPr>
              <a:cxnSpLocks/>
            </p:cNvCxnSpPr>
            <p:nvPr/>
          </p:nvCxnSpPr>
          <p:spPr>
            <a:xfrm flipH="1" flipV="1">
              <a:off x="5796093" y="1258349"/>
              <a:ext cx="299906" cy="24548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Straight Arrow Connector 18">
              <a:extLst>
                <a:ext uri="{FF2B5EF4-FFF2-40B4-BE49-F238E27FC236}">
                  <a16:creationId xmlns:a16="http://schemas.microsoft.com/office/drawing/2014/main" id="{F4CC15F8-9695-4440-A9CB-0FF3E0B91E0E}"/>
                </a:ext>
              </a:extLst>
            </p:cNvPr>
            <p:cNvCxnSpPr>
              <a:cxnSpLocks/>
            </p:cNvCxnSpPr>
            <p:nvPr/>
          </p:nvCxnSpPr>
          <p:spPr>
            <a:xfrm flipH="1" flipV="1">
              <a:off x="5578679" y="1731884"/>
              <a:ext cx="217414" cy="2017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0" name="Straight Arrow Connector 19">
              <a:extLst>
                <a:ext uri="{FF2B5EF4-FFF2-40B4-BE49-F238E27FC236}">
                  <a16:creationId xmlns:a16="http://schemas.microsoft.com/office/drawing/2014/main" id="{684A642F-664D-49CC-BBA9-E7BB0D0AF648}"/>
                </a:ext>
              </a:extLst>
            </p:cNvPr>
            <p:cNvCxnSpPr>
              <a:cxnSpLocks/>
            </p:cNvCxnSpPr>
            <p:nvPr/>
          </p:nvCxnSpPr>
          <p:spPr>
            <a:xfrm flipH="1">
              <a:off x="6020147" y="1990041"/>
              <a:ext cx="259842" cy="31064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1" name="Straight Arrow Connector 20">
              <a:extLst>
                <a:ext uri="{FF2B5EF4-FFF2-40B4-BE49-F238E27FC236}">
                  <a16:creationId xmlns:a16="http://schemas.microsoft.com/office/drawing/2014/main" id="{F95A4CC3-52E2-4DDB-A325-8BC5B98E499A}"/>
                </a:ext>
              </a:extLst>
            </p:cNvPr>
            <p:cNvCxnSpPr>
              <a:cxnSpLocks/>
            </p:cNvCxnSpPr>
            <p:nvPr/>
          </p:nvCxnSpPr>
          <p:spPr>
            <a:xfrm flipV="1">
              <a:off x="7017742" y="1503829"/>
              <a:ext cx="221957" cy="12215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2" name="Straight Arrow Connector 21">
              <a:extLst>
                <a:ext uri="{FF2B5EF4-FFF2-40B4-BE49-F238E27FC236}">
                  <a16:creationId xmlns:a16="http://schemas.microsoft.com/office/drawing/2014/main" id="{D003D71D-27A5-491F-A7AD-552740514596}"/>
                </a:ext>
              </a:extLst>
            </p:cNvPr>
            <p:cNvCxnSpPr>
              <a:cxnSpLocks/>
            </p:cNvCxnSpPr>
            <p:nvPr/>
          </p:nvCxnSpPr>
          <p:spPr>
            <a:xfrm>
              <a:off x="6948884" y="1890475"/>
              <a:ext cx="336257" cy="17094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pSp>
      <p:sp>
        <p:nvSpPr>
          <p:cNvPr id="36" name="TextBox 35">
            <a:extLst>
              <a:ext uri="{FF2B5EF4-FFF2-40B4-BE49-F238E27FC236}">
                <a16:creationId xmlns:a16="http://schemas.microsoft.com/office/drawing/2014/main" id="{4F3943B2-80F0-43BC-BA17-1927133F74AA}"/>
              </a:ext>
            </a:extLst>
          </p:cNvPr>
          <p:cNvSpPr txBox="1"/>
          <p:nvPr/>
        </p:nvSpPr>
        <p:spPr>
          <a:xfrm>
            <a:off x="8651280" y="180452"/>
            <a:ext cx="3340914" cy="2862322"/>
          </a:xfrm>
          <a:prstGeom prst="rect">
            <a:avLst/>
          </a:prstGeom>
          <a:noFill/>
        </p:spPr>
        <p:txBody>
          <a:bodyPr wrap="square" rtlCol="0">
            <a:spAutoFit/>
          </a:bodyPr>
          <a:lstStyle/>
          <a:p>
            <a:r>
              <a:rPr lang="en-GB" sz="1000" b="1" dirty="0"/>
              <a:t>Who could treat ordinary people?</a:t>
            </a:r>
          </a:p>
          <a:p>
            <a:pPr marL="171450" indent="-171450">
              <a:buFont typeface="Arial" panose="020B0604020202020204" pitchFamily="34" charset="0"/>
              <a:buChar char="•"/>
            </a:pPr>
            <a:r>
              <a:rPr lang="en-GB" sz="1000" dirty="0"/>
              <a:t>Barber surgeons- poorly trained people who could give you a hair cut, perform minor surgery e.g., bloodletting and tooth pulling. </a:t>
            </a:r>
          </a:p>
          <a:p>
            <a:pPr marL="171450" indent="-171450">
              <a:buFont typeface="Arial" panose="020B0604020202020204" pitchFamily="34" charset="0"/>
              <a:buChar char="•"/>
            </a:pPr>
            <a:r>
              <a:rPr lang="en-GB" sz="1000" dirty="0"/>
              <a:t>Apothecaries- little or no medical training but sold medicines.</a:t>
            </a:r>
          </a:p>
          <a:p>
            <a:pPr marL="171450" indent="-171450">
              <a:buFont typeface="Arial" panose="020B0604020202020204" pitchFamily="34" charset="0"/>
              <a:buChar char="•"/>
            </a:pPr>
            <a:r>
              <a:rPr lang="en-GB" sz="1000" dirty="0"/>
              <a:t>Wise women- treatments often relied on superstition, they did have knowledge of plants and herbs.</a:t>
            </a:r>
          </a:p>
          <a:p>
            <a:pPr marL="171450" indent="-171450">
              <a:buFont typeface="Arial" panose="020B0604020202020204" pitchFamily="34" charset="0"/>
              <a:buChar char="•"/>
            </a:pPr>
            <a:r>
              <a:rPr lang="en-GB" sz="1000" dirty="0"/>
              <a:t>Quacks- travelling salesmen who sold medicines and ‘cure-alls’.</a:t>
            </a:r>
          </a:p>
          <a:p>
            <a:r>
              <a:rPr lang="en-GB" sz="1000" b="1" dirty="0"/>
              <a:t>What treatments were available for ordinary people?</a:t>
            </a:r>
          </a:p>
          <a:p>
            <a:pPr marL="171450" indent="-171450">
              <a:buFont typeface="Arial" panose="020B0604020202020204" pitchFamily="34" charset="0"/>
              <a:buChar char="•"/>
            </a:pPr>
            <a:r>
              <a:rPr lang="en-GB" sz="1000" dirty="0"/>
              <a:t>Bloodletting </a:t>
            </a:r>
          </a:p>
          <a:p>
            <a:pPr marL="171450" indent="-171450">
              <a:buFont typeface="Arial" panose="020B0604020202020204" pitchFamily="34" charset="0"/>
              <a:buChar char="•"/>
            </a:pPr>
            <a:r>
              <a:rPr lang="en-GB" sz="1000" dirty="0"/>
              <a:t>Herbal remedies, usually passed down from generation to generation. </a:t>
            </a:r>
          </a:p>
          <a:p>
            <a:pPr marL="171450" indent="-171450">
              <a:buFont typeface="Arial" panose="020B0604020202020204" pitchFamily="34" charset="0"/>
              <a:buChar char="•"/>
            </a:pPr>
            <a:r>
              <a:rPr lang="en-GB" sz="1000" dirty="0"/>
              <a:t>Opium from Turkey was used as an anaesthetic.</a:t>
            </a:r>
          </a:p>
          <a:p>
            <a:pPr marL="171450" indent="-171450">
              <a:buFont typeface="Arial" panose="020B0604020202020204" pitchFamily="34" charset="0"/>
              <a:buChar char="•"/>
            </a:pPr>
            <a:r>
              <a:rPr lang="en-GB" sz="1000" dirty="0"/>
              <a:t>Lemons and limes used to treat scurvy.</a:t>
            </a:r>
          </a:p>
          <a:p>
            <a:pPr marL="171450" indent="-171450">
              <a:buFont typeface="Arial" panose="020B0604020202020204" pitchFamily="34" charset="0"/>
              <a:buChar char="•"/>
            </a:pPr>
            <a:r>
              <a:rPr lang="en-GB" sz="1000" dirty="0"/>
              <a:t>Tobacco from North America was wrongly said to cure many conditions e.g., toothache.</a:t>
            </a:r>
          </a:p>
        </p:txBody>
      </p:sp>
      <p:sp>
        <p:nvSpPr>
          <p:cNvPr id="38" name="TextBox 37">
            <a:extLst>
              <a:ext uri="{FF2B5EF4-FFF2-40B4-BE49-F238E27FC236}">
                <a16:creationId xmlns:a16="http://schemas.microsoft.com/office/drawing/2014/main" id="{13E0DE6C-DDFF-498F-BFCA-A88F96BE9BED}"/>
              </a:ext>
            </a:extLst>
          </p:cNvPr>
          <p:cNvSpPr txBox="1"/>
          <p:nvPr/>
        </p:nvSpPr>
        <p:spPr>
          <a:xfrm>
            <a:off x="3909031" y="3042774"/>
            <a:ext cx="1729534" cy="3785652"/>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marL="96520">
              <a:lnSpc>
                <a:spcPct val="100000"/>
              </a:lnSpc>
              <a:spcBef>
                <a:spcPts val="440"/>
              </a:spcBef>
            </a:pPr>
            <a:r>
              <a:rPr lang="en-US" sz="1000" b="1" spc="-70" dirty="0">
                <a:cs typeface="Arial"/>
              </a:rPr>
              <a:t>Charles </a:t>
            </a:r>
            <a:r>
              <a:rPr lang="en-US" sz="1000" b="1" spc="-10" dirty="0">
                <a:cs typeface="Arial"/>
              </a:rPr>
              <a:t>II </a:t>
            </a:r>
            <a:r>
              <a:rPr lang="en-US" sz="1000" b="1" spc="-55" dirty="0">
                <a:cs typeface="Arial"/>
              </a:rPr>
              <a:t>and</a:t>
            </a:r>
            <a:r>
              <a:rPr lang="en-US" sz="1000" b="1" spc="-75" dirty="0">
                <a:cs typeface="Arial"/>
              </a:rPr>
              <a:t> </a:t>
            </a:r>
            <a:r>
              <a:rPr lang="en-US" sz="1000" b="1" spc="-40" dirty="0">
                <a:cs typeface="Arial"/>
              </a:rPr>
              <a:t>treatments</a:t>
            </a:r>
            <a:endParaRPr lang="en-US" sz="1000" dirty="0">
              <a:cs typeface="Arial"/>
            </a:endParaRPr>
          </a:p>
          <a:p>
            <a:pPr marL="96520" marR="273050">
              <a:lnSpc>
                <a:spcPct val="100000"/>
              </a:lnSpc>
              <a:buChar char="•"/>
              <a:tabLst>
                <a:tab pos="170180" algn="l"/>
              </a:tabLst>
            </a:pPr>
            <a:r>
              <a:rPr lang="en-US" sz="1000" spc="-25" dirty="0">
                <a:cs typeface="Arial"/>
              </a:rPr>
              <a:t>In </a:t>
            </a:r>
            <a:r>
              <a:rPr lang="en-US" sz="1000" spc="-35" dirty="0">
                <a:cs typeface="Arial"/>
              </a:rPr>
              <a:t>1685, </a:t>
            </a:r>
            <a:r>
              <a:rPr lang="en-US" sz="1000" spc="-55" dirty="0">
                <a:cs typeface="Arial"/>
              </a:rPr>
              <a:t>Charles </a:t>
            </a:r>
            <a:r>
              <a:rPr lang="en-US" sz="1000" spc="-20" dirty="0">
                <a:cs typeface="Arial"/>
              </a:rPr>
              <a:t>II </a:t>
            </a:r>
            <a:r>
              <a:rPr lang="en-US" sz="1000" spc="-25" dirty="0">
                <a:cs typeface="Arial"/>
              </a:rPr>
              <a:t>health </a:t>
            </a:r>
            <a:r>
              <a:rPr lang="en-US" sz="1000" spc="-20" dirty="0">
                <a:cs typeface="Arial"/>
              </a:rPr>
              <a:t>failed him </a:t>
            </a:r>
            <a:r>
              <a:rPr lang="en-US" sz="1000" spc="-40" dirty="0">
                <a:cs typeface="Arial"/>
              </a:rPr>
              <a:t>and </a:t>
            </a:r>
            <a:r>
              <a:rPr lang="en-US" sz="1000" spc="-35" dirty="0">
                <a:cs typeface="Arial"/>
              </a:rPr>
              <a:t>one </a:t>
            </a:r>
            <a:r>
              <a:rPr lang="en-US" sz="1000" spc="-5" dirty="0">
                <a:cs typeface="Arial"/>
              </a:rPr>
              <a:t>of </a:t>
            </a:r>
            <a:r>
              <a:rPr lang="en-US" sz="1000" spc="-40" dirty="0">
                <a:cs typeface="Arial"/>
              </a:rPr>
              <a:t>his </a:t>
            </a:r>
            <a:r>
              <a:rPr lang="en-US" sz="1000" spc="-30" dirty="0">
                <a:cs typeface="Arial"/>
              </a:rPr>
              <a:t>doctors, </a:t>
            </a:r>
            <a:r>
              <a:rPr lang="en-US" sz="1000" spc="-55" dirty="0">
                <a:cs typeface="Arial"/>
              </a:rPr>
              <a:t>Sir Charles </a:t>
            </a:r>
            <a:r>
              <a:rPr lang="en-US" sz="1000" spc="-45" dirty="0" err="1">
                <a:cs typeface="Arial"/>
              </a:rPr>
              <a:t>Scarburgh</a:t>
            </a:r>
            <a:r>
              <a:rPr lang="en-US" sz="1000" spc="-45" dirty="0">
                <a:cs typeface="Arial"/>
              </a:rPr>
              <a:t>,  </a:t>
            </a:r>
            <a:r>
              <a:rPr lang="en-US" sz="1000" spc="-30" dirty="0">
                <a:cs typeface="Arial"/>
              </a:rPr>
              <a:t>recorded </a:t>
            </a:r>
            <a:r>
              <a:rPr lang="en-US" sz="1000" spc="-5" dirty="0">
                <a:cs typeface="Arial"/>
              </a:rPr>
              <a:t>that </a:t>
            </a:r>
            <a:r>
              <a:rPr lang="en-US" sz="1000" spc="-15" dirty="0">
                <a:cs typeface="Arial"/>
              </a:rPr>
              <a:t>the </a:t>
            </a:r>
            <a:r>
              <a:rPr lang="en-US" sz="1000" spc="-35" dirty="0">
                <a:cs typeface="Arial"/>
              </a:rPr>
              <a:t>king </a:t>
            </a:r>
            <a:r>
              <a:rPr lang="en-US" sz="1000" spc="-40" dirty="0">
                <a:cs typeface="Arial"/>
              </a:rPr>
              <a:t>had collapsed </a:t>
            </a:r>
            <a:r>
              <a:rPr lang="en-US" sz="1000" dirty="0">
                <a:cs typeface="Arial"/>
              </a:rPr>
              <a:t>with </a:t>
            </a:r>
            <a:r>
              <a:rPr lang="en-US" sz="1000" spc="-60" dirty="0">
                <a:cs typeface="Arial"/>
              </a:rPr>
              <a:t>a </a:t>
            </a:r>
            <a:r>
              <a:rPr lang="en-US" sz="1000" spc="-30" dirty="0">
                <a:cs typeface="Arial"/>
              </a:rPr>
              <a:t>‘disturbance </a:t>
            </a:r>
            <a:r>
              <a:rPr lang="en-US" sz="1000" spc="5" dirty="0">
                <a:cs typeface="Arial"/>
              </a:rPr>
              <a:t>to </a:t>
            </a:r>
            <a:r>
              <a:rPr lang="en-US" sz="1000" spc="-15" dirty="0">
                <a:cs typeface="Arial"/>
              </a:rPr>
              <a:t>the</a:t>
            </a:r>
            <a:r>
              <a:rPr lang="en-US" sz="1000" spc="-155" dirty="0">
                <a:cs typeface="Arial"/>
              </a:rPr>
              <a:t> </a:t>
            </a:r>
            <a:r>
              <a:rPr lang="en-US" sz="1000" spc="-20" dirty="0">
                <a:cs typeface="Arial"/>
              </a:rPr>
              <a:t>brain’.</a:t>
            </a:r>
            <a:endParaRPr lang="en-US" sz="1000" dirty="0">
              <a:cs typeface="Arial"/>
            </a:endParaRPr>
          </a:p>
          <a:p>
            <a:pPr marL="96520">
              <a:lnSpc>
                <a:spcPct val="100000"/>
              </a:lnSpc>
              <a:buChar char="•"/>
              <a:tabLst>
                <a:tab pos="170180" algn="l"/>
              </a:tabLst>
            </a:pPr>
            <a:r>
              <a:rPr lang="en-US" sz="1000" spc="-60" dirty="0">
                <a:cs typeface="Arial"/>
              </a:rPr>
              <a:t>The </a:t>
            </a:r>
            <a:r>
              <a:rPr lang="en-US" sz="1000" spc="-35" dirty="0">
                <a:cs typeface="Arial"/>
              </a:rPr>
              <a:t>king received </a:t>
            </a:r>
            <a:r>
              <a:rPr lang="en-US" sz="1000" spc="-40" dirty="0">
                <a:cs typeface="Arial"/>
              </a:rPr>
              <a:t>58 drugs, and he </a:t>
            </a:r>
            <a:r>
              <a:rPr lang="en-US" sz="1000" spc="-50" dirty="0">
                <a:cs typeface="Arial"/>
              </a:rPr>
              <a:t>was </a:t>
            </a:r>
            <a:r>
              <a:rPr lang="en-US" sz="1000" spc="-35" dirty="0">
                <a:cs typeface="Arial"/>
              </a:rPr>
              <a:t>purged, </a:t>
            </a:r>
            <a:r>
              <a:rPr lang="en-US" sz="1000" spc="-25" dirty="0">
                <a:cs typeface="Arial"/>
              </a:rPr>
              <a:t>bled, blistered </a:t>
            </a:r>
            <a:r>
              <a:rPr lang="en-US" sz="1000" spc="-40" dirty="0">
                <a:cs typeface="Arial"/>
              </a:rPr>
              <a:t>and</a:t>
            </a:r>
            <a:r>
              <a:rPr lang="en-US" sz="1000" spc="-60" dirty="0">
                <a:cs typeface="Arial"/>
              </a:rPr>
              <a:t> </a:t>
            </a:r>
            <a:r>
              <a:rPr lang="en-US" sz="1000" spc="-35" dirty="0" err="1">
                <a:cs typeface="Arial"/>
              </a:rPr>
              <a:t>cauterised</a:t>
            </a:r>
            <a:r>
              <a:rPr lang="en-US" sz="1000" spc="-35" dirty="0">
                <a:cs typeface="Arial"/>
              </a:rPr>
              <a:t>.</a:t>
            </a:r>
            <a:endParaRPr lang="en-US" sz="1000" dirty="0">
              <a:cs typeface="Arial"/>
            </a:endParaRPr>
          </a:p>
          <a:p>
            <a:pPr marL="96520">
              <a:lnSpc>
                <a:spcPct val="100000"/>
              </a:lnSpc>
              <a:buChar char="•"/>
              <a:tabLst>
                <a:tab pos="170180" algn="l"/>
              </a:tabLst>
            </a:pPr>
            <a:r>
              <a:rPr lang="en-US" sz="1000" spc="-45" dirty="0">
                <a:cs typeface="Arial"/>
              </a:rPr>
              <a:t>None </a:t>
            </a:r>
            <a:r>
              <a:rPr lang="en-US" sz="1000" spc="-5" dirty="0">
                <a:cs typeface="Arial"/>
              </a:rPr>
              <a:t>of </a:t>
            </a:r>
            <a:r>
              <a:rPr lang="en-US" sz="1000" spc="-40" dirty="0">
                <a:cs typeface="Arial"/>
              </a:rPr>
              <a:t>these </a:t>
            </a:r>
            <a:r>
              <a:rPr lang="en-US" sz="1000" spc="-20" dirty="0">
                <a:cs typeface="Arial"/>
              </a:rPr>
              <a:t>treatments </a:t>
            </a:r>
            <a:r>
              <a:rPr lang="en-US" sz="1000" spc="-25" dirty="0">
                <a:cs typeface="Arial"/>
              </a:rPr>
              <a:t>were </a:t>
            </a:r>
            <a:r>
              <a:rPr lang="en-US" sz="1000" spc="-30" dirty="0">
                <a:cs typeface="Arial"/>
              </a:rPr>
              <a:t>helping </a:t>
            </a:r>
            <a:r>
              <a:rPr lang="en-US" sz="1000" spc="-15" dirty="0">
                <a:cs typeface="Arial"/>
              </a:rPr>
              <a:t>the </a:t>
            </a:r>
            <a:r>
              <a:rPr lang="en-US" sz="1000" spc="-30" dirty="0">
                <a:cs typeface="Arial"/>
              </a:rPr>
              <a:t>chronic </a:t>
            </a:r>
            <a:r>
              <a:rPr lang="en-US" sz="1000" spc="-35" dirty="0">
                <a:cs typeface="Arial"/>
              </a:rPr>
              <a:t>kidney </a:t>
            </a:r>
            <a:r>
              <a:rPr lang="en-US" sz="1000" spc="-55" dirty="0">
                <a:cs typeface="Arial"/>
              </a:rPr>
              <a:t>disease </a:t>
            </a:r>
            <a:r>
              <a:rPr lang="en-US" sz="1000" spc="-5" dirty="0">
                <a:cs typeface="Arial"/>
              </a:rPr>
              <a:t>that </a:t>
            </a:r>
            <a:r>
              <a:rPr lang="en-US" sz="1000" spc="-20" dirty="0">
                <a:cs typeface="Arial"/>
              </a:rPr>
              <a:t>killed</a:t>
            </a:r>
            <a:r>
              <a:rPr lang="en-US" sz="1000" spc="-120" dirty="0">
                <a:cs typeface="Arial"/>
              </a:rPr>
              <a:t> </a:t>
            </a:r>
            <a:r>
              <a:rPr lang="en-US" sz="1000" spc="-20" dirty="0">
                <a:cs typeface="Arial"/>
              </a:rPr>
              <a:t>him.</a:t>
            </a:r>
            <a:endParaRPr lang="en-US" sz="1000" dirty="0">
              <a:cs typeface="Arial"/>
            </a:endParaRPr>
          </a:p>
          <a:p>
            <a:pPr marL="96520" marR="347980" indent="22860">
              <a:lnSpc>
                <a:spcPct val="100000"/>
              </a:lnSpc>
              <a:buChar char="•"/>
              <a:tabLst>
                <a:tab pos="191135" algn="l"/>
              </a:tabLst>
            </a:pPr>
            <a:r>
              <a:rPr lang="en-US" sz="1000" spc="10" dirty="0">
                <a:cs typeface="Arial"/>
              </a:rPr>
              <a:t>It</a:t>
            </a:r>
            <a:r>
              <a:rPr lang="en-US" sz="1000" spc="-50" dirty="0">
                <a:cs typeface="Arial"/>
              </a:rPr>
              <a:t> </a:t>
            </a:r>
            <a:r>
              <a:rPr lang="en-US" sz="1000" spc="-45" dirty="0">
                <a:cs typeface="Arial"/>
              </a:rPr>
              <a:t>is also</a:t>
            </a:r>
            <a:r>
              <a:rPr lang="en-US" sz="1000" spc="-35" dirty="0">
                <a:cs typeface="Arial"/>
              </a:rPr>
              <a:t> </a:t>
            </a:r>
            <a:r>
              <a:rPr lang="en-US" sz="1000" spc="-45" dirty="0">
                <a:cs typeface="Arial"/>
              </a:rPr>
              <a:t>said</a:t>
            </a:r>
            <a:r>
              <a:rPr lang="en-US" sz="1000" spc="-35" dirty="0">
                <a:cs typeface="Arial"/>
              </a:rPr>
              <a:t> </a:t>
            </a:r>
            <a:r>
              <a:rPr lang="en-US" sz="1000" dirty="0">
                <a:cs typeface="Arial"/>
              </a:rPr>
              <a:t>that</a:t>
            </a:r>
            <a:r>
              <a:rPr lang="en-US" sz="1000" spc="-50" dirty="0">
                <a:cs typeface="Arial"/>
              </a:rPr>
              <a:t> </a:t>
            </a:r>
            <a:r>
              <a:rPr lang="en-US" sz="1000" spc="-15" dirty="0">
                <a:cs typeface="Arial"/>
              </a:rPr>
              <a:t>the</a:t>
            </a:r>
            <a:r>
              <a:rPr lang="en-US" sz="1000" spc="-45" dirty="0">
                <a:cs typeface="Arial"/>
              </a:rPr>
              <a:t> </a:t>
            </a:r>
            <a:r>
              <a:rPr lang="en-US" sz="1000" spc="-20" dirty="0">
                <a:cs typeface="Arial"/>
              </a:rPr>
              <a:t>treatments</a:t>
            </a:r>
            <a:r>
              <a:rPr lang="en-US" sz="1000" spc="-45" dirty="0">
                <a:cs typeface="Arial"/>
              </a:rPr>
              <a:t> </a:t>
            </a:r>
            <a:r>
              <a:rPr lang="en-US" sz="1000" spc="-40" dirty="0">
                <a:cs typeface="Arial"/>
              </a:rPr>
              <a:t>he</a:t>
            </a:r>
            <a:r>
              <a:rPr lang="en-US" sz="1000" spc="-50" dirty="0">
                <a:cs typeface="Arial"/>
              </a:rPr>
              <a:t> was</a:t>
            </a:r>
            <a:r>
              <a:rPr lang="en-US" sz="1000" spc="-45" dirty="0">
                <a:cs typeface="Arial"/>
              </a:rPr>
              <a:t> </a:t>
            </a:r>
            <a:r>
              <a:rPr lang="en-US" sz="1000" spc="-40" dirty="0">
                <a:cs typeface="Arial"/>
              </a:rPr>
              <a:t>given</a:t>
            </a:r>
            <a:r>
              <a:rPr lang="en-US" sz="1000" spc="-45" dirty="0">
                <a:cs typeface="Arial"/>
              </a:rPr>
              <a:t> </a:t>
            </a:r>
            <a:r>
              <a:rPr lang="en-US" sz="1000" spc="-40" dirty="0">
                <a:cs typeface="Arial"/>
              </a:rPr>
              <a:t>may</a:t>
            </a:r>
            <a:r>
              <a:rPr lang="en-US" sz="1000" spc="-50" dirty="0">
                <a:cs typeface="Arial"/>
              </a:rPr>
              <a:t> </a:t>
            </a:r>
            <a:r>
              <a:rPr lang="en-US" sz="1000" spc="-45" dirty="0">
                <a:cs typeface="Arial"/>
              </a:rPr>
              <a:t>have </a:t>
            </a:r>
            <a:r>
              <a:rPr lang="en-US" sz="1000" spc="-20" dirty="0">
                <a:cs typeface="Arial"/>
              </a:rPr>
              <a:t>brought</a:t>
            </a:r>
            <a:r>
              <a:rPr lang="en-US" sz="1000" spc="-40" dirty="0">
                <a:cs typeface="Arial"/>
              </a:rPr>
              <a:t> </a:t>
            </a:r>
            <a:r>
              <a:rPr lang="en-US" sz="1000" spc="-20" dirty="0">
                <a:cs typeface="Arial"/>
              </a:rPr>
              <a:t>about</a:t>
            </a:r>
            <a:r>
              <a:rPr lang="en-US" sz="1000" spc="-40" dirty="0">
                <a:cs typeface="Arial"/>
              </a:rPr>
              <a:t> </a:t>
            </a:r>
            <a:r>
              <a:rPr lang="en-US" sz="1000" spc="-35" dirty="0">
                <a:cs typeface="Arial"/>
              </a:rPr>
              <a:t>kidney  </a:t>
            </a:r>
            <a:r>
              <a:rPr lang="en-US" sz="1000" spc="-20" dirty="0">
                <a:cs typeface="Arial"/>
              </a:rPr>
              <a:t>failure, </a:t>
            </a:r>
            <a:r>
              <a:rPr lang="en-US" sz="1000" dirty="0">
                <a:cs typeface="Arial"/>
              </a:rPr>
              <a:t>for </a:t>
            </a:r>
            <a:r>
              <a:rPr lang="en-US" sz="1000" spc="-40" dirty="0">
                <a:cs typeface="Arial"/>
              </a:rPr>
              <a:t>example </a:t>
            </a:r>
            <a:r>
              <a:rPr lang="en-US" sz="1000" spc="-15" dirty="0">
                <a:cs typeface="Arial"/>
              </a:rPr>
              <a:t>the </a:t>
            </a:r>
            <a:r>
              <a:rPr lang="en-US" sz="1000" spc="-40" dirty="0">
                <a:cs typeface="Arial"/>
              </a:rPr>
              <a:t>poisonous </a:t>
            </a:r>
            <a:r>
              <a:rPr lang="en-US" sz="1000" spc="-30" dirty="0">
                <a:cs typeface="Arial"/>
              </a:rPr>
              <a:t>mercury </a:t>
            </a:r>
            <a:r>
              <a:rPr lang="en-US" sz="1000" spc="-20" dirty="0">
                <a:cs typeface="Arial"/>
              </a:rPr>
              <a:t>treatments </a:t>
            </a:r>
            <a:r>
              <a:rPr lang="en-US" sz="1000" spc="-40" dirty="0">
                <a:cs typeface="Arial"/>
              </a:rPr>
              <a:t>he </a:t>
            </a:r>
            <a:r>
              <a:rPr lang="en-US" sz="1000" spc="-50" dirty="0">
                <a:cs typeface="Arial"/>
              </a:rPr>
              <a:t>was </a:t>
            </a:r>
            <a:r>
              <a:rPr lang="en-US" sz="1000" spc="-35" dirty="0">
                <a:cs typeface="Arial"/>
              </a:rPr>
              <a:t>given </a:t>
            </a:r>
            <a:r>
              <a:rPr lang="en-US" sz="1000" dirty="0">
                <a:cs typeface="Arial"/>
              </a:rPr>
              <a:t>for </a:t>
            </a:r>
            <a:r>
              <a:rPr lang="en-US" sz="1000" spc="-20" dirty="0">
                <a:cs typeface="Arial"/>
              </a:rPr>
              <a:t>‘curing’  </a:t>
            </a:r>
            <a:r>
              <a:rPr lang="en-US" sz="1000" spc="-35" dirty="0">
                <a:cs typeface="Arial"/>
              </a:rPr>
              <a:t>syphilis.</a:t>
            </a:r>
            <a:endParaRPr lang="en-US" sz="1000" dirty="0">
              <a:cs typeface="Arial"/>
            </a:endParaRPr>
          </a:p>
        </p:txBody>
      </p:sp>
      <p:graphicFrame>
        <p:nvGraphicFramePr>
          <p:cNvPr id="45" name="Table 45">
            <a:extLst>
              <a:ext uri="{FF2B5EF4-FFF2-40B4-BE49-F238E27FC236}">
                <a16:creationId xmlns:a16="http://schemas.microsoft.com/office/drawing/2014/main" id="{A6EF9E94-FF46-4B84-A74B-7A0C80F57512}"/>
              </a:ext>
            </a:extLst>
          </p:cNvPr>
          <p:cNvGraphicFramePr>
            <a:graphicFrameLocks noGrp="1"/>
          </p:cNvGraphicFramePr>
          <p:nvPr>
            <p:extLst>
              <p:ext uri="{D42A27DB-BD31-4B8C-83A1-F6EECF244321}">
                <p14:modId xmlns:p14="http://schemas.microsoft.com/office/powerpoint/2010/main" val="663630349"/>
              </p:ext>
            </p:extLst>
          </p:nvPr>
        </p:nvGraphicFramePr>
        <p:xfrm>
          <a:off x="5794701" y="3126405"/>
          <a:ext cx="6233852" cy="3684854"/>
        </p:xfrm>
        <a:graphic>
          <a:graphicData uri="http://schemas.openxmlformats.org/drawingml/2006/table">
            <a:tbl>
              <a:tblPr firstRow="1" bandRow="1">
                <a:tableStyleId>{5940675A-B579-460E-94D1-54222C63F5DA}</a:tableStyleId>
              </a:tblPr>
              <a:tblGrid>
                <a:gridCol w="1358800">
                  <a:extLst>
                    <a:ext uri="{9D8B030D-6E8A-4147-A177-3AD203B41FA5}">
                      <a16:colId xmlns:a16="http://schemas.microsoft.com/office/drawing/2014/main" val="580598218"/>
                    </a:ext>
                  </a:extLst>
                </a:gridCol>
                <a:gridCol w="4875052">
                  <a:extLst>
                    <a:ext uri="{9D8B030D-6E8A-4147-A177-3AD203B41FA5}">
                      <a16:colId xmlns:a16="http://schemas.microsoft.com/office/drawing/2014/main" val="2017928685"/>
                    </a:ext>
                  </a:extLst>
                </a:gridCol>
              </a:tblGrid>
              <a:tr h="370395">
                <a:tc gridSpan="2">
                  <a:txBody>
                    <a:bodyPr/>
                    <a:lstStyle/>
                    <a:p>
                      <a:pPr algn="ctr"/>
                      <a:r>
                        <a:rPr lang="en-GB" sz="1050" b="1" dirty="0"/>
                        <a:t>The Great Plague (1665)</a:t>
                      </a:r>
                    </a:p>
                  </a:txBody>
                  <a:tcPr/>
                </a:tc>
                <a:tc hMerge="1">
                  <a:txBody>
                    <a:bodyPr/>
                    <a:lstStyle/>
                    <a:p>
                      <a:pPr algn="ctr"/>
                      <a:endParaRPr lang="en-GB" sz="1000" dirty="0"/>
                    </a:p>
                  </a:txBody>
                  <a:tcPr/>
                </a:tc>
                <a:extLst>
                  <a:ext uri="{0D108BD9-81ED-4DB2-BD59-A6C34878D82A}">
                    <a16:rowId xmlns:a16="http://schemas.microsoft.com/office/drawing/2014/main" val="920876404"/>
                  </a:ext>
                </a:extLst>
              </a:tr>
              <a:tr h="483199">
                <a:tc>
                  <a:txBody>
                    <a:bodyPr/>
                    <a:lstStyle/>
                    <a:p>
                      <a:r>
                        <a:rPr lang="en-GB" sz="1000" dirty="0"/>
                        <a:t>What caused it?</a:t>
                      </a:r>
                    </a:p>
                  </a:txBody>
                  <a:tcPr/>
                </a:tc>
                <a:tc>
                  <a:txBody>
                    <a:bodyPr/>
                    <a:lstStyle/>
                    <a:p>
                      <a:pPr marL="171450" indent="-171450">
                        <a:buFont typeface="Arial" panose="020B0604020202020204" pitchFamily="34" charset="0"/>
                        <a:buChar char="•"/>
                      </a:pPr>
                      <a:r>
                        <a:rPr lang="en-GB" sz="1000" dirty="0"/>
                        <a:t>Many believed it was a punishment from God, miasma, or the alignment of planets. </a:t>
                      </a:r>
                    </a:p>
                    <a:p>
                      <a:pPr marL="171450" indent="-171450">
                        <a:buFont typeface="Arial" panose="020B0604020202020204" pitchFamily="34" charset="0"/>
                        <a:buChar char="•"/>
                      </a:pPr>
                      <a:r>
                        <a:rPr lang="en-GB" sz="1000" dirty="0"/>
                        <a:t>It was caused by fleas living on rats.</a:t>
                      </a:r>
                    </a:p>
                  </a:txBody>
                  <a:tcPr/>
                </a:tc>
                <a:extLst>
                  <a:ext uri="{0D108BD9-81ED-4DB2-BD59-A6C34878D82A}">
                    <a16:rowId xmlns:a16="http://schemas.microsoft.com/office/drawing/2014/main" val="2364487747"/>
                  </a:ext>
                </a:extLst>
              </a:tr>
              <a:tr h="1825420">
                <a:tc>
                  <a:txBody>
                    <a:bodyPr/>
                    <a:lstStyle/>
                    <a:p>
                      <a:r>
                        <a:rPr lang="en-GB" sz="1000" dirty="0"/>
                        <a:t>How did people try to treat/cure it?</a:t>
                      </a:r>
                    </a:p>
                  </a:txBody>
                  <a:tcPr/>
                </a:tc>
                <a:tc>
                  <a:txBody>
                    <a:bodyPr/>
                    <a:lstStyle/>
                    <a:p>
                      <a:pPr marL="171450" indent="-171450">
                        <a:buFont typeface="Arial" panose="020B0604020202020204" pitchFamily="34" charset="0"/>
                        <a:buChar char="•"/>
                      </a:pPr>
                      <a:r>
                        <a:rPr lang="en-GB" sz="1000" dirty="0"/>
                        <a:t>Set fires in streets to keep away the bad air.</a:t>
                      </a:r>
                    </a:p>
                    <a:p>
                      <a:pPr marL="171450" indent="-171450">
                        <a:buFont typeface="Arial" panose="020B0604020202020204" pitchFamily="34" charset="0"/>
                        <a:buChar char="•"/>
                      </a:pPr>
                      <a:r>
                        <a:rPr lang="en-GB" sz="1000" dirty="0"/>
                        <a:t>Animals; chickens, frogs, snakes, and scorpions were used to draw out the poison.</a:t>
                      </a:r>
                    </a:p>
                    <a:p>
                      <a:pPr marL="171450" indent="-171450">
                        <a:buFont typeface="Arial" panose="020B0604020202020204" pitchFamily="34" charset="0"/>
                        <a:buChar char="•"/>
                      </a:pPr>
                      <a:r>
                        <a:rPr lang="en-GB" sz="1000" dirty="0"/>
                        <a:t>Wealthy people moved to the countryside to avoid it. King Charles II moved to Oxford. </a:t>
                      </a:r>
                    </a:p>
                    <a:p>
                      <a:pPr marL="171450" indent="-171450">
                        <a:buFont typeface="Arial" panose="020B0604020202020204" pitchFamily="34" charset="0"/>
                        <a:buChar char="•"/>
                      </a:pPr>
                      <a:r>
                        <a:rPr lang="en-GB" sz="1000" dirty="0"/>
                        <a:t>People realised that most deaths occurred in the poorest and dirtiest parts of the city by, some people were making a connection between dirt and disease.</a:t>
                      </a:r>
                    </a:p>
                    <a:p>
                      <a:pPr marL="171450" indent="-171450">
                        <a:buFont typeface="Arial" panose="020B0604020202020204" pitchFamily="34" charset="0"/>
                        <a:buChar char="•"/>
                      </a:pPr>
                      <a:r>
                        <a:rPr lang="en-GB" sz="1000" dirty="0"/>
                        <a:t>Women searches were paid to examine and record people with plague symptoms.</a:t>
                      </a:r>
                    </a:p>
                    <a:p>
                      <a:pPr marL="171450" indent="-171450">
                        <a:buFont typeface="Arial" panose="020B0604020202020204" pitchFamily="34" charset="0"/>
                        <a:buChar char="•"/>
                      </a:pPr>
                      <a:r>
                        <a:rPr lang="en-GB" sz="1000" dirty="0"/>
                        <a:t>Bodies were thrown into mass plague pits.</a:t>
                      </a:r>
                    </a:p>
                    <a:p>
                      <a:pPr marL="171450" indent="-171450">
                        <a:buFont typeface="Arial" panose="020B0604020202020204" pitchFamily="34" charset="0"/>
                        <a:buChar char="•"/>
                      </a:pPr>
                      <a:r>
                        <a:rPr lang="en-GB" sz="1000" dirty="0"/>
                        <a:t>Pigs, dogs, and cats were not allowed in the streets.</a:t>
                      </a:r>
                    </a:p>
                    <a:p>
                      <a:pPr marL="171450" indent="-171450">
                        <a:buFont typeface="Arial" panose="020B0604020202020204" pitchFamily="34" charset="0"/>
                        <a:buChar char="•"/>
                      </a:pPr>
                      <a:r>
                        <a:rPr lang="en-GB" sz="1000" dirty="0"/>
                        <a:t>Trade between towns with infections stopped and the border to Scotland was closed.</a:t>
                      </a:r>
                    </a:p>
                  </a:txBody>
                  <a:tcPr/>
                </a:tc>
                <a:extLst>
                  <a:ext uri="{0D108BD9-81ED-4DB2-BD59-A6C34878D82A}">
                    <a16:rowId xmlns:a16="http://schemas.microsoft.com/office/drawing/2014/main" val="2410946884"/>
                  </a:ext>
                </a:extLst>
              </a:tr>
              <a:tr h="885866">
                <a:tc>
                  <a:txBody>
                    <a:bodyPr/>
                    <a:lstStyle/>
                    <a:p>
                      <a:r>
                        <a:rPr lang="en-GB" sz="1000" dirty="0"/>
                        <a:t>How did it end?</a:t>
                      </a:r>
                    </a:p>
                  </a:txBody>
                  <a:tcPr/>
                </a:tc>
                <a:tc>
                  <a:txBody>
                    <a:bodyPr/>
                    <a:lstStyle/>
                    <a:p>
                      <a:pPr marL="171450" indent="-171450">
                        <a:buFont typeface="Arial" panose="020B0604020202020204" pitchFamily="34" charset="0"/>
                        <a:buChar char="•"/>
                      </a:pPr>
                      <a:r>
                        <a:rPr lang="en-GB" sz="1000" dirty="0"/>
                        <a:t>Many believed the Great Fire of London (1666) ended it. The fire destroyed large parts of city, by the poorest areas were outside the city walls.</a:t>
                      </a:r>
                    </a:p>
                    <a:p>
                      <a:pPr marL="171450" indent="-171450">
                        <a:buFont typeface="Arial" panose="020B0604020202020204" pitchFamily="34" charset="0"/>
                        <a:buChar char="•"/>
                      </a:pPr>
                      <a:r>
                        <a:rPr lang="en-GB" sz="1000" dirty="0"/>
                        <a:t>The plague actually declined because the rates developed further resistance to the disease, and so the fleas did not need to move to their human host!</a:t>
                      </a:r>
                    </a:p>
                    <a:p>
                      <a:pPr marL="171450" indent="-171450">
                        <a:buFont typeface="Arial" panose="020B0604020202020204" pitchFamily="34" charset="0"/>
                        <a:buChar char="•"/>
                      </a:pPr>
                      <a:r>
                        <a:rPr lang="en-GB" sz="1000" dirty="0"/>
                        <a:t>After 1666, quarantine laws prevented epidemic diseases coming into the country aboard ships.</a:t>
                      </a:r>
                    </a:p>
                  </a:txBody>
                  <a:tcPr/>
                </a:tc>
                <a:extLst>
                  <a:ext uri="{0D108BD9-81ED-4DB2-BD59-A6C34878D82A}">
                    <a16:rowId xmlns:a16="http://schemas.microsoft.com/office/drawing/2014/main" val="1107975224"/>
                  </a:ext>
                </a:extLst>
              </a:tr>
            </a:tbl>
          </a:graphicData>
        </a:graphic>
      </p:graphicFrame>
      <p:pic>
        <p:nvPicPr>
          <p:cNvPr id="54" name="Picture 53">
            <a:extLst>
              <a:ext uri="{FF2B5EF4-FFF2-40B4-BE49-F238E27FC236}">
                <a16:creationId xmlns:a16="http://schemas.microsoft.com/office/drawing/2014/main" id="{BF3B19E9-8B5F-41CB-BD63-556229209F4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103" b="99533" l="1402" r="98598">
                        <a14:foregroundMark x1="31542" y1="41822" x2="45093" y2="37150"/>
                        <a14:foregroundMark x1="45093" y1="37150" x2="51168" y2="32243"/>
                        <a14:foregroundMark x1="37617" y1="7009" x2="38785" y2="7009"/>
                        <a14:foregroundMark x1="41121" y1="3037" x2="39720" y2="2570"/>
                        <a14:foregroundMark x1="44159" y1="80841" x2="59813" y2="87617"/>
                        <a14:foregroundMark x1="9813" y1="96262" x2="23832" y2="96028"/>
                        <a14:foregroundMark x1="6075" y1="93925" x2="13084" y2="84579"/>
                        <a14:foregroundMark x1="1402" y1="96262" x2="2804" y2="99766"/>
                        <a14:foregroundMark x1="92056" y1="89720" x2="98598" y2="99533"/>
                      </a14:backgroundRemoval>
                    </a14:imgEffect>
                  </a14:imgLayer>
                </a14:imgProps>
              </a:ext>
            </a:extLst>
          </a:blip>
          <a:stretch>
            <a:fillRect/>
          </a:stretch>
        </p:blipFill>
        <p:spPr>
          <a:xfrm>
            <a:off x="3927912" y="2307329"/>
            <a:ext cx="702403" cy="702403"/>
          </a:xfrm>
          <a:prstGeom prst="rect">
            <a:avLst/>
          </a:prstGeom>
        </p:spPr>
      </p:pic>
      <p:pic>
        <p:nvPicPr>
          <p:cNvPr id="55" name="Picture 54">
            <a:extLst>
              <a:ext uri="{FF2B5EF4-FFF2-40B4-BE49-F238E27FC236}">
                <a16:creationId xmlns:a16="http://schemas.microsoft.com/office/drawing/2014/main" id="{2295FBD6-F2B5-45A9-9BE6-E23A0F59454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028" b="90278" l="3605" r="94535">
                        <a14:foregroundMark x1="25814" y1="16319" x2="28256" y2="16319"/>
                        <a14:foregroundMark x1="4302" y1="35417" x2="7209" y2="33854"/>
                        <a14:foregroundMark x1="83140" y1="60764" x2="89302" y2="69097"/>
                        <a14:foregroundMark x1="64419" y1="73438" x2="66163" y2="72396"/>
                        <a14:foregroundMark x1="94651" y1="70660" x2="94651" y2="74132"/>
                        <a14:foregroundMark x1="56395" y1="90451" x2="61977" y2="90278"/>
                        <a14:foregroundMark x1="27907" y1="9201" x2="30116" y2="10590"/>
                        <a14:foregroundMark x1="3837" y1="33854" x2="3605" y2="34375"/>
                      </a14:backgroundRemoval>
                    </a14:imgEffect>
                  </a14:imgLayer>
                </a14:imgProps>
              </a:ext>
            </a:extLst>
          </a:blip>
          <a:stretch>
            <a:fillRect/>
          </a:stretch>
        </p:blipFill>
        <p:spPr>
          <a:xfrm>
            <a:off x="6095999" y="6142237"/>
            <a:ext cx="998887" cy="669022"/>
          </a:xfrm>
          <a:prstGeom prst="rect">
            <a:avLst/>
          </a:prstGeom>
        </p:spPr>
      </p:pic>
      <p:pic>
        <p:nvPicPr>
          <p:cNvPr id="57" name="Picture 56">
            <a:extLst>
              <a:ext uri="{FF2B5EF4-FFF2-40B4-BE49-F238E27FC236}">
                <a16:creationId xmlns:a16="http://schemas.microsoft.com/office/drawing/2014/main" id="{961083A5-8DFB-4DE3-9403-CC98FC183B8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040" b="91960" l="5534" r="96443">
                        <a14:foregroundMark x1="8300" y1="38191" x2="5534" y2="66332"/>
                        <a14:foregroundMark x1="32806" y1="90452" x2="48617" y2="92462"/>
                        <a14:foregroundMark x1="91304" y1="75377" x2="96443" y2="73367"/>
                        <a14:foregroundMark x1="33597" y1="8040" x2="41897" y2="12060"/>
                        <a14:foregroundMark x1="22530" y1="39196" x2="33992" y2="34673"/>
                        <a14:foregroundMark x1="16206" y1="39698" x2="16206" y2="39698"/>
                        <a14:foregroundMark x1="16206" y1="39698" x2="20553" y2="41206"/>
                        <a14:foregroundMark x1="35178" y1="66834" x2="42292" y2="66834"/>
                        <a14:foregroundMark x1="42292" y1="48241" x2="48221" y2="51256"/>
                        <a14:foregroundMark x1="30830" y1="70352" x2="39921" y2="73367"/>
                        <a14:foregroundMark x1="41107" y1="73367" x2="49407" y2="71859"/>
                        <a14:foregroundMark x1="16996" y1="84422" x2="29644" y2="89950"/>
                      </a14:backgroundRemoval>
                    </a14:imgEffect>
                  </a14:imgLayer>
                </a14:imgProps>
              </a:ext>
            </a:extLst>
          </a:blip>
          <a:stretch>
            <a:fillRect/>
          </a:stretch>
        </p:blipFill>
        <p:spPr>
          <a:xfrm>
            <a:off x="7374765" y="400168"/>
            <a:ext cx="958843" cy="754189"/>
          </a:xfrm>
          <a:prstGeom prst="rect">
            <a:avLst/>
          </a:prstGeom>
        </p:spPr>
      </p:pic>
    </p:spTree>
    <p:extLst>
      <p:ext uri="{BB962C8B-B14F-4D97-AF65-F5344CB8AC3E}">
        <p14:creationId xmlns:p14="http://schemas.microsoft.com/office/powerpoint/2010/main" val="1290998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9C4629-AB87-49A8-BA2F-0DD45ED7816F}"/>
              </a:ext>
            </a:extLst>
          </p:cNvPr>
          <p:cNvSpPr txBox="1"/>
          <p:nvPr/>
        </p:nvSpPr>
        <p:spPr>
          <a:xfrm>
            <a:off x="85987" y="107235"/>
            <a:ext cx="3437389" cy="3539430"/>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marL="95885" marR="0" lvl="0" indent="0" defTabSz="914400" eaLnBrk="1" fontAlgn="auto" latinLnBrk="0" hangingPunct="1">
              <a:lnSpc>
                <a:spcPct val="100000"/>
              </a:lnSpc>
              <a:spcBef>
                <a:spcPts val="300"/>
              </a:spcBef>
              <a:spcAft>
                <a:spcPts val="0"/>
              </a:spcAft>
              <a:buClrTx/>
              <a:buSzTx/>
              <a:buFontTx/>
              <a:buNone/>
              <a:tabLst/>
              <a:defRPr/>
            </a:pPr>
            <a:r>
              <a:rPr kumimoji="0" lang="en-US" sz="1000" b="0" i="0" u="none" strike="noStrike" kern="0" cap="none" spc="-70" normalizeH="0" baseline="0" noProof="0" dirty="0">
                <a:ln>
                  <a:noFill/>
                </a:ln>
                <a:solidFill>
                  <a:prstClr val="black"/>
                </a:solidFill>
                <a:effectLst/>
                <a:uLnTx/>
                <a:uFillTx/>
                <a:ea typeface="+mn-ea"/>
                <a:cs typeface="Arial"/>
              </a:rPr>
              <a:t>Key</a:t>
            </a:r>
            <a:r>
              <a:rPr kumimoji="0" lang="en-US" sz="1000" b="0" i="0" u="none" strike="noStrike" kern="0" cap="none" spc="-65" normalizeH="0" baseline="0" noProof="0" dirty="0">
                <a:ln>
                  <a:noFill/>
                </a:ln>
                <a:solidFill>
                  <a:prstClr val="black"/>
                </a:solidFill>
                <a:effectLst/>
                <a:uLnTx/>
                <a:uFillTx/>
                <a:ea typeface="+mn-ea"/>
                <a:cs typeface="Arial"/>
              </a:rPr>
              <a:t> </a:t>
            </a:r>
            <a:r>
              <a:rPr kumimoji="0" lang="en-US" sz="1000" b="0" i="0" u="none" strike="noStrike" kern="0" cap="none" spc="-55" normalizeH="0" baseline="0" noProof="0" dirty="0">
                <a:ln>
                  <a:noFill/>
                </a:ln>
                <a:solidFill>
                  <a:prstClr val="black"/>
                </a:solidFill>
                <a:effectLst/>
                <a:uLnTx/>
                <a:uFillTx/>
                <a:ea typeface="+mn-ea"/>
                <a:cs typeface="Arial"/>
              </a:rPr>
              <a:t>Terms</a:t>
            </a:r>
            <a:endParaRPr kumimoji="0" lang="en-US" sz="1000" b="0" i="0" u="none" strike="noStrike" kern="0" cap="none" spc="0" normalizeH="0" baseline="0" noProof="0" dirty="0">
              <a:ln>
                <a:noFill/>
              </a:ln>
              <a:solidFill>
                <a:prstClr val="black"/>
              </a:solidFill>
              <a:effectLst/>
              <a:uLnTx/>
              <a:uFillTx/>
              <a:ea typeface="+mn-ea"/>
              <a:cs typeface="Arial"/>
            </a:endParaRPr>
          </a:p>
          <a:p>
            <a:pPr marL="379095" marR="0" lvl="0" indent="-286385" algn="l" defTabSz="914400" rtl="0" eaLnBrk="1" fontAlgn="auto" latinLnBrk="0" hangingPunct="1">
              <a:lnSpc>
                <a:spcPct val="100000"/>
              </a:lnSpc>
              <a:spcBef>
                <a:spcPts val="0"/>
              </a:spcBef>
              <a:spcAft>
                <a:spcPts val="0"/>
              </a:spcAft>
              <a:buClrTx/>
              <a:buSzTx/>
              <a:buFontTx/>
              <a:buChar char="•"/>
              <a:tabLst>
                <a:tab pos="379095" algn="l"/>
                <a:tab pos="379730" algn="l"/>
              </a:tabLst>
              <a:defRPr/>
            </a:pPr>
            <a:r>
              <a:rPr kumimoji="0" lang="en-US" sz="1000" b="0" i="0" u="none" strike="noStrike" kern="1200" cap="none" spc="-65" normalizeH="0" baseline="0" noProof="0" dirty="0">
                <a:ln>
                  <a:noFill/>
                </a:ln>
                <a:solidFill>
                  <a:prstClr val="black"/>
                </a:solidFill>
                <a:effectLst/>
                <a:uLnTx/>
                <a:uFillTx/>
                <a:ea typeface="+mn-ea"/>
                <a:cs typeface="Arial"/>
              </a:rPr>
              <a:t>Renaissance </a:t>
            </a:r>
            <a:r>
              <a:rPr kumimoji="0" lang="en-US" sz="1000" b="0" i="0" u="none" strike="noStrike" kern="1200" cap="none" spc="-5" normalizeH="0" baseline="0" noProof="0" dirty="0">
                <a:ln>
                  <a:noFill/>
                </a:ln>
                <a:solidFill>
                  <a:prstClr val="black"/>
                </a:solidFill>
                <a:effectLst/>
                <a:uLnTx/>
                <a:uFillTx/>
                <a:ea typeface="+mn-ea"/>
                <a:cs typeface="Arial"/>
              </a:rPr>
              <a:t>‘re-birth’ of </a:t>
            </a:r>
            <a:r>
              <a:rPr kumimoji="0" lang="en-US" sz="1000" b="0" i="0" u="none" strike="noStrike" kern="1200" cap="none" spc="-20" normalizeH="0" baseline="0" noProof="0" dirty="0">
                <a:ln>
                  <a:noFill/>
                </a:ln>
                <a:solidFill>
                  <a:prstClr val="black"/>
                </a:solidFill>
                <a:effectLst/>
                <a:uLnTx/>
                <a:uFillTx/>
                <a:ea typeface="+mn-ea"/>
                <a:cs typeface="Arial"/>
              </a:rPr>
              <a:t>old</a:t>
            </a:r>
            <a:r>
              <a:rPr kumimoji="0" lang="en-US" sz="1000" b="0" i="0" u="none" strike="noStrike" kern="1200" cap="none" spc="-60" normalizeH="0" baseline="0" noProof="0" dirty="0">
                <a:ln>
                  <a:noFill/>
                </a:ln>
                <a:solidFill>
                  <a:prstClr val="black"/>
                </a:solidFill>
                <a:effectLst/>
                <a:uLnTx/>
                <a:uFillTx/>
                <a:ea typeface="+mn-ea"/>
                <a:cs typeface="Arial"/>
              </a:rPr>
              <a:t> </a:t>
            </a:r>
            <a:r>
              <a:rPr kumimoji="0" lang="en-US" sz="1000" b="0" i="0" u="none" strike="noStrike" kern="1200" cap="none" spc="-45" normalizeH="0" baseline="0" noProof="0" dirty="0">
                <a:ln>
                  <a:noFill/>
                </a:ln>
                <a:solidFill>
                  <a:prstClr val="black"/>
                </a:solidFill>
                <a:effectLst/>
                <a:uLnTx/>
                <a:uFillTx/>
                <a:ea typeface="+mn-ea"/>
                <a:cs typeface="Arial"/>
              </a:rPr>
              <a:t>ideas.</a:t>
            </a:r>
            <a:endParaRPr kumimoji="0" lang="en-US" sz="1000" b="0" i="0" u="none" strike="noStrike" kern="1200" cap="none" spc="0" normalizeH="0" baseline="0" noProof="0" dirty="0">
              <a:ln>
                <a:noFill/>
              </a:ln>
              <a:solidFill>
                <a:prstClr val="black"/>
              </a:solidFill>
              <a:effectLst/>
              <a:uLnTx/>
              <a:uFillTx/>
              <a:ea typeface="+mn-ea"/>
              <a:cs typeface="Arial"/>
            </a:endParaRPr>
          </a:p>
          <a:p>
            <a:pPr marL="379095" marR="211454" lvl="0" indent="-286385" algn="just" defTabSz="914400" rtl="0" eaLnBrk="1" fontAlgn="auto" latinLnBrk="0" hangingPunct="1">
              <a:lnSpc>
                <a:spcPct val="100000"/>
              </a:lnSpc>
              <a:spcBef>
                <a:spcPts val="0"/>
              </a:spcBef>
              <a:spcAft>
                <a:spcPts val="0"/>
              </a:spcAft>
              <a:buClrTx/>
              <a:buSzTx/>
              <a:buFontTx/>
              <a:buChar char="•"/>
              <a:tabLst>
                <a:tab pos="379730" algn="l"/>
              </a:tabLst>
              <a:defRPr/>
            </a:pPr>
            <a:r>
              <a:rPr kumimoji="0" lang="en-US" sz="1000" b="0" i="0" u="none" strike="noStrike" kern="1200" cap="none" spc="-45" normalizeH="0" baseline="0" noProof="0" dirty="0">
                <a:ln>
                  <a:noFill/>
                </a:ln>
                <a:solidFill>
                  <a:prstClr val="black"/>
                </a:solidFill>
                <a:effectLst/>
                <a:uLnTx/>
                <a:uFillTx/>
                <a:ea typeface="+mn-ea"/>
                <a:cs typeface="Arial"/>
              </a:rPr>
              <a:t>Hypothesis </a:t>
            </a:r>
            <a:r>
              <a:rPr kumimoji="0" lang="en-US" sz="1000" b="0" i="0" u="none" strike="noStrike" kern="1200" cap="none" spc="-25" normalizeH="0" baseline="0" noProof="0" dirty="0">
                <a:ln>
                  <a:noFill/>
                </a:ln>
                <a:solidFill>
                  <a:prstClr val="black"/>
                </a:solidFill>
                <a:effectLst/>
                <a:uLnTx/>
                <a:uFillTx/>
                <a:ea typeface="+mn-ea"/>
                <a:cs typeface="Arial"/>
              </a:rPr>
              <a:t>- </a:t>
            </a:r>
            <a:r>
              <a:rPr kumimoji="0" lang="en-US" sz="1000" b="0" i="0" u="none" strike="noStrike" kern="1200" cap="none" spc="-70" normalizeH="0" baseline="0" noProof="0" dirty="0">
                <a:ln>
                  <a:noFill/>
                </a:ln>
                <a:solidFill>
                  <a:prstClr val="black"/>
                </a:solidFill>
                <a:effectLst/>
                <a:uLnTx/>
                <a:uFillTx/>
                <a:ea typeface="+mn-ea"/>
                <a:cs typeface="Arial"/>
              </a:rPr>
              <a:t>A </a:t>
            </a:r>
            <a:r>
              <a:rPr kumimoji="0" lang="en-US" sz="1000" b="0" i="0" u="none" strike="noStrike" kern="1200" cap="none" spc="-50" normalizeH="0" baseline="0" noProof="0" dirty="0">
                <a:ln>
                  <a:noFill/>
                </a:ln>
                <a:solidFill>
                  <a:prstClr val="black"/>
                </a:solidFill>
                <a:effectLst/>
                <a:uLnTx/>
                <a:uFillTx/>
                <a:ea typeface="+mn-ea"/>
                <a:cs typeface="Arial"/>
              </a:rPr>
              <a:t>suggested </a:t>
            </a:r>
            <a:r>
              <a:rPr kumimoji="0" lang="en-US" sz="1000" b="0" i="0" u="none" strike="noStrike" kern="1200" cap="none" spc="-40" normalizeH="0" baseline="0" noProof="0" dirty="0">
                <a:ln>
                  <a:noFill/>
                </a:ln>
                <a:solidFill>
                  <a:prstClr val="black"/>
                </a:solidFill>
                <a:effectLst/>
                <a:uLnTx/>
                <a:uFillTx/>
                <a:ea typeface="+mn-ea"/>
                <a:cs typeface="Arial"/>
              </a:rPr>
              <a:t>idea usually </a:t>
            </a:r>
            <a:r>
              <a:rPr kumimoji="0" lang="en-US" sz="1000" b="0" i="0" u="none" strike="noStrike" kern="1200" cap="none" spc="-35" normalizeH="0" baseline="0" noProof="0" dirty="0">
                <a:ln>
                  <a:noFill/>
                </a:ln>
                <a:solidFill>
                  <a:prstClr val="black"/>
                </a:solidFill>
                <a:effectLst/>
                <a:uLnTx/>
                <a:uFillTx/>
                <a:ea typeface="+mn-ea"/>
                <a:cs typeface="Arial"/>
              </a:rPr>
              <a:t>given </a:t>
            </a:r>
            <a:r>
              <a:rPr kumimoji="0" lang="en-US" sz="1000" b="0" i="0" u="none" strike="noStrike" kern="1200" cap="none" spc="-25" normalizeH="0" baseline="0" noProof="0" dirty="0">
                <a:ln>
                  <a:noFill/>
                </a:ln>
                <a:solidFill>
                  <a:prstClr val="black"/>
                </a:solidFill>
                <a:effectLst/>
                <a:uLnTx/>
                <a:uFillTx/>
                <a:ea typeface="+mn-ea"/>
                <a:cs typeface="Arial"/>
              </a:rPr>
              <a:t>on  </a:t>
            </a:r>
            <a:r>
              <a:rPr kumimoji="0" lang="en-US" sz="1000" b="0" i="0" u="none" strike="noStrike" kern="1200" cap="none" spc="-10" normalizeH="0" baseline="0" noProof="0" dirty="0">
                <a:ln>
                  <a:noFill/>
                </a:ln>
                <a:solidFill>
                  <a:prstClr val="black"/>
                </a:solidFill>
                <a:effectLst/>
                <a:uLnTx/>
                <a:uFillTx/>
                <a:ea typeface="+mn-ea"/>
                <a:cs typeface="Arial"/>
              </a:rPr>
              <a:t>limited </a:t>
            </a:r>
            <a:r>
              <a:rPr kumimoji="0" lang="en-US" sz="1000" b="0" i="0" u="none" strike="noStrike" kern="1200" cap="none" spc="-40" normalizeH="0" baseline="0" noProof="0" dirty="0">
                <a:ln>
                  <a:noFill/>
                </a:ln>
                <a:solidFill>
                  <a:prstClr val="black"/>
                </a:solidFill>
                <a:effectLst/>
                <a:uLnTx/>
                <a:uFillTx/>
                <a:ea typeface="+mn-ea"/>
                <a:cs typeface="Arial"/>
              </a:rPr>
              <a:t>evidence </a:t>
            </a:r>
            <a:r>
              <a:rPr kumimoji="0" lang="en-US" sz="1000" b="0" i="0" u="none" strike="noStrike" kern="1200" cap="none" spc="-75" normalizeH="0" baseline="0" noProof="0" dirty="0">
                <a:ln>
                  <a:noFill/>
                </a:ln>
                <a:solidFill>
                  <a:prstClr val="black"/>
                </a:solidFill>
                <a:effectLst/>
                <a:uLnTx/>
                <a:uFillTx/>
                <a:ea typeface="+mn-ea"/>
                <a:cs typeface="Arial"/>
              </a:rPr>
              <a:t>as </a:t>
            </a:r>
            <a:r>
              <a:rPr kumimoji="0" lang="en-US" sz="1000" b="0" i="0" u="none" strike="noStrike" kern="1200" cap="none" spc="-60" normalizeH="0" baseline="0" noProof="0" dirty="0">
                <a:ln>
                  <a:noFill/>
                </a:ln>
                <a:solidFill>
                  <a:prstClr val="black"/>
                </a:solidFill>
                <a:effectLst/>
                <a:uLnTx/>
                <a:uFillTx/>
                <a:ea typeface="+mn-ea"/>
                <a:cs typeface="Arial"/>
              </a:rPr>
              <a:t>a </a:t>
            </a:r>
            <a:r>
              <a:rPr kumimoji="0" lang="en-US" sz="1000" b="0" i="0" u="none" strike="noStrike" kern="1200" cap="none" spc="-25" normalizeH="0" baseline="0" noProof="0" dirty="0">
                <a:ln>
                  <a:noFill/>
                </a:ln>
                <a:solidFill>
                  <a:prstClr val="black"/>
                </a:solidFill>
                <a:effectLst/>
                <a:uLnTx/>
                <a:uFillTx/>
                <a:ea typeface="+mn-ea"/>
                <a:cs typeface="Arial"/>
              </a:rPr>
              <a:t>starting </a:t>
            </a:r>
            <a:r>
              <a:rPr kumimoji="0" lang="en-US" sz="1000" b="0" i="0" u="none" strike="noStrike" kern="1200" cap="none" spc="-10" normalizeH="0" baseline="0" noProof="0" dirty="0">
                <a:ln>
                  <a:noFill/>
                </a:ln>
                <a:solidFill>
                  <a:prstClr val="black"/>
                </a:solidFill>
                <a:effectLst/>
                <a:uLnTx/>
                <a:uFillTx/>
                <a:ea typeface="+mn-ea"/>
                <a:cs typeface="Arial"/>
              </a:rPr>
              <a:t>point </a:t>
            </a:r>
            <a:r>
              <a:rPr kumimoji="0" lang="en-US" sz="1000" b="0" i="0" u="none" strike="noStrike" kern="1200" cap="none" spc="0" normalizeH="0" baseline="0" noProof="0" dirty="0">
                <a:ln>
                  <a:noFill/>
                </a:ln>
                <a:solidFill>
                  <a:prstClr val="black"/>
                </a:solidFill>
                <a:effectLst/>
                <a:uLnTx/>
                <a:uFillTx/>
                <a:ea typeface="+mn-ea"/>
                <a:cs typeface="Arial"/>
              </a:rPr>
              <a:t>for </a:t>
            </a:r>
            <a:r>
              <a:rPr kumimoji="0" lang="en-US" sz="1000" b="0" i="0" u="none" strike="noStrike" kern="1200" cap="none" spc="-10" normalizeH="0" baseline="0" noProof="0" dirty="0">
                <a:ln>
                  <a:noFill/>
                </a:ln>
                <a:solidFill>
                  <a:prstClr val="black"/>
                </a:solidFill>
                <a:effectLst/>
                <a:uLnTx/>
                <a:uFillTx/>
                <a:ea typeface="+mn-ea"/>
                <a:cs typeface="Arial"/>
              </a:rPr>
              <a:t>further  </a:t>
            </a:r>
            <a:r>
              <a:rPr kumimoji="0" lang="en-US" sz="1000" b="0" i="0" u="none" strike="noStrike" kern="1200" cap="none" spc="-25" normalizeH="0" baseline="0" noProof="0" dirty="0">
                <a:ln>
                  <a:noFill/>
                </a:ln>
                <a:solidFill>
                  <a:prstClr val="black"/>
                </a:solidFill>
                <a:effectLst/>
                <a:uLnTx/>
                <a:uFillTx/>
                <a:ea typeface="+mn-ea"/>
                <a:cs typeface="Arial"/>
              </a:rPr>
              <a:t>investigation.</a:t>
            </a:r>
            <a:endParaRPr kumimoji="0" lang="en-US" sz="1000" b="0" i="0" u="none" strike="noStrike" kern="0" cap="none" spc="-55" normalizeH="0" baseline="0" noProof="0" dirty="0">
              <a:ln>
                <a:noFill/>
              </a:ln>
              <a:solidFill>
                <a:prstClr val="black"/>
              </a:solidFill>
              <a:effectLst/>
              <a:uLnTx/>
              <a:uFillTx/>
              <a:ea typeface="+mn-ea"/>
              <a:cs typeface="Arial"/>
            </a:endParaRPr>
          </a:p>
          <a:p>
            <a:pPr marL="382270" marR="0" lvl="0" indent="-286385" defTabSz="914400" eaLnBrk="1" fontAlgn="auto" latinLnBrk="0" hangingPunct="1">
              <a:lnSpc>
                <a:spcPct val="100000"/>
              </a:lnSpc>
              <a:spcBef>
                <a:spcPts val="0"/>
              </a:spcBef>
              <a:spcAft>
                <a:spcPts val="0"/>
              </a:spcAft>
              <a:buClrTx/>
              <a:buSzTx/>
              <a:buFontTx/>
              <a:buChar char="•"/>
              <a:tabLst>
                <a:tab pos="382270" algn="l"/>
                <a:tab pos="382905" algn="l"/>
              </a:tabLst>
              <a:defRPr/>
            </a:pPr>
            <a:r>
              <a:rPr kumimoji="0" lang="en-US" sz="1000" b="0" i="0" u="none" strike="noStrike" kern="0" cap="none" spc="-55" normalizeH="0" baseline="0" noProof="0" dirty="0">
                <a:ln>
                  <a:noFill/>
                </a:ln>
                <a:solidFill>
                  <a:prstClr val="black"/>
                </a:solidFill>
                <a:effectLst/>
                <a:uLnTx/>
                <a:uFillTx/>
                <a:ea typeface="+mn-ea"/>
                <a:cs typeface="Arial"/>
              </a:rPr>
              <a:t>Quack </a:t>
            </a:r>
            <a:r>
              <a:rPr kumimoji="0" lang="en-US" sz="1000" b="0" i="0" u="none" strike="noStrike" kern="0" cap="none" spc="-25" normalizeH="0" baseline="0" noProof="0" dirty="0">
                <a:ln>
                  <a:noFill/>
                </a:ln>
                <a:solidFill>
                  <a:prstClr val="black"/>
                </a:solidFill>
                <a:effectLst/>
                <a:uLnTx/>
                <a:uFillTx/>
                <a:ea typeface="+mn-ea"/>
                <a:cs typeface="Arial"/>
              </a:rPr>
              <a:t>- Unqualified </a:t>
            </a:r>
            <a:r>
              <a:rPr kumimoji="0" lang="en-US" sz="1000" b="0" i="0" u="none" strike="noStrike" kern="0" cap="none" spc="-40" normalizeH="0" baseline="0" noProof="0" dirty="0">
                <a:ln>
                  <a:noFill/>
                </a:ln>
                <a:solidFill>
                  <a:prstClr val="black"/>
                </a:solidFill>
                <a:effectLst/>
                <a:uLnTx/>
                <a:uFillTx/>
                <a:ea typeface="+mn-ea"/>
                <a:cs typeface="Arial"/>
              </a:rPr>
              <a:t>and </a:t>
            </a:r>
            <a:r>
              <a:rPr kumimoji="0" lang="en-US" sz="1000" b="0" i="0" u="none" strike="noStrike" kern="0" cap="none" spc="-10" normalizeH="0" baseline="0" noProof="0" dirty="0">
                <a:ln>
                  <a:noFill/>
                </a:ln>
                <a:solidFill>
                  <a:prstClr val="black"/>
                </a:solidFill>
                <a:effectLst/>
                <a:uLnTx/>
                <a:uFillTx/>
                <a:ea typeface="+mn-ea"/>
                <a:cs typeface="Arial"/>
              </a:rPr>
              <a:t>often </a:t>
            </a:r>
            <a:r>
              <a:rPr kumimoji="0" lang="en-US" sz="1000" b="0" i="0" u="none" strike="noStrike" kern="0" cap="none" spc="-60" normalizeH="0" baseline="0" noProof="0" dirty="0">
                <a:ln>
                  <a:noFill/>
                </a:ln>
                <a:solidFill>
                  <a:prstClr val="black"/>
                </a:solidFill>
                <a:effectLst/>
                <a:uLnTx/>
                <a:uFillTx/>
                <a:ea typeface="+mn-ea"/>
                <a:cs typeface="Arial"/>
              </a:rPr>
              <a:t>useless</a:t>
            </a:r>
            <a:r>
              <a:rPr kumimoji="0" lang="en-US" sz="1000" b="0" i="0" u="none" strike="noStrike" kern="0" cap="none" spc="-45" normalizeH="0" baseline="0" noProof="0" dirty="0">
                <a:ln>
                  <a:noFill/>
                </a:ln>
                <a:solidFill>
                  <a:prstClr val="black"/>
                </a:solidFill>
                <a:effectLst/>
                <a:uLnTx/>
                <a:uFillTx/>
                <a:ea typeface="+mn-ea"/>
                <a:cs typeface="Arial"/>
              </a:rPr>
              <a:t> </a:t>
            </a:r>
            <a:r>
              <a:rPr kumimoji="0" lang="en-US" sz="1000" b="0" i="0" u="none" strike="noStrike" kern="0" cap="none" spc="-20" normalizeH="0" baseline="0" noProof="0" dirty="0">
                <a:ln>
                  <a:noFill/>
                </a:ln>
                <a:solidFill>
                  <a:prstClr val="black"/>
                </a:solidFill>
                <a:effectLst/>
                <a:uLnTx/>
                <a:uFillTx/>
                <a:ea typeface="+mn-ea"/>
                <a:cs typeface="Arial"/>
              </a:rPr>
              <a:t>doctor.</a:t>
            </a:r>
            <a:endParaRPr kumimoji="0" lang="en-US" sz="1000" b="0" i="0" u="none" strike="noStrike" kern="0" cap="none" spc="0" normalizeH="0" baseline="0" noProof="0" dirty="0">
              <a:ln>
                <a:noFill/>
              </a:ln>
              <a:solidFill>
                <a:prstClr val="black"/>
              </a:solidFill>
              <a:effectLst/>
              <a:uLnTx/>
              <a:uFillTx/>
              <a:ea typeface="+mn-ea"/>
              <a:cs typeface="Arial"/>
            </a:endParaRPr>
          </a:p>
          <a:p>
            <a:pPr marL="382270" marR="0" lvl="0" indent="-286385" defTabSz="914400" eaLnBrk="1" fontAlgn="auto" latinLnBrk="0" hangingPunct="1">
              <a:lnSpc>
                <a:spcPct val="100000"/>
              </a:lnSpc>
              <a:spcBef>
                <a:spcPts val="0"/>
              </a:spcBef>
              <a:spcAft>
                <a:spcPts val="0"/>
              </a:spcAft>
              <a:buClrTx/>
              <a:buSzTx/>
              <a:buFontTx/>
              <a:buChar char="•"/>
              <a:tabLst>
                <a:tab pos="382270" algn="l"/>
                <a:tab pos="382905" algn="l"/>
              </a:tabLst>
              <a:defRPr/>
            </a:pPr>
            <a:r>
              <a:rPr kumimoji="0" lang="en-US" sz="1000" b="0" i="0" u="none" strike="noStrike" kern="0" cap="none" spc="-40" normalizeH="0" baseline="0" noProof="0" dirty="0">
                <a:ln>
                  <a:noFill/>
                </a:ln>
                <a:solidFill>
                  <a:prstClr val="black"/>
                </a:solidFill>
                <a:effectLst/>
                <a:uLnTx/>
                <a:uFillTx/>
                <a:ea typeface="+mn-ea"/>
                <a:cs typeface="Arial"/>
              </a:rPr>
              <a:t>Vein </a:t>
            </a:r>
            <a:r>
              <a:rPr kumimoji="0" lang="en-US" sz="1000" b="0" i="0" u="none" strike="noStrike" kern="0" cap="none" spc="-25" normalizeH="0" baseline="0" noProof="0" dirty="0">
                <a:ln>
                  <a:noFill/>
                </a:ln>
                <a:solidFill>
                  <a:prstClr val="black"/>
                </a:solidFill>
                <a:effectLst/>
                <a:uLnTx/>
                <a:uFillTx/>
                <a:ea typeface="+mn-ea"/>
                <a:cs typeface="Arial"/>
              </a:rPr>
              <a:t>- </a:t>
            </a:r>
            <a:r>
              <a:rPr kumimoji="0" lang="en-US" sz="1000" b="0" i="0" u="none" strike="noStrike" kern="0" cap="none" spc="-50" normalizeH="0" baseline="0" noProof="0" dirty="0">
                <a:ln>
                  <a:noFill/>
                </a:ln>
                <a:solidFill>
                  <a:prstClr val="black"/>
                </a:solidFill>
                <a:effectLst/>
                <a:uLnTx/>
                <a:uFillTx/>
                <a:ea typeface="+mn-ea"/>
                <a:cs typeface="Arial"/>
              </a:rPr>
              <a:t>Carries </a:t>
            </a:r>
            <a:r>
              <a:rPr kumimoji="0" lang="en-US" sz="1000" b="0" i="0" u="none" strike="noStrike" kern="0" cap="none" spc="-25" normalizeH="0" baseline="0" noProof="0" dirty="0">
                <a:ln>
                  <a:noFill/>
                </a:ln>
                <a:solidFill>
                  <a:prstClr val="black"/>
                </a:solidFill>
                <a:effectLst/>
                <a:uLnTx/>
                <a:uFillTx/>
                <a:ea typeface="+mn-ea"/>
                <a:cs typeface="Arial"/>
              </a:rPr>
              <a:t>mainly </a:t>
            </a:r>
            <a:r>
              <a:rPr kumimoji="0" lang="en-US" sz="1000" b="0" i="0" u="none" strike="noStrike" kern="0" cap="none" spc="-35" normalizeH="0" baseline="0" noProof="0" dirty="0">
                <a:ln>
                  <a:noFill/>
                </a:ln>
                <a:solidFill>
                  <a:prstClr val="black"/>
                </a:solidFill>
                <a:effectLst/>
                <a:uLnTx/>
                <a:uFillTx/>
                <a:ea typeface="+mn-ea"/>
                <a:cs typeface="Arial"/>
              </a:rPr>
              <a:t>oxygen-depleted </a:t>
            </a:r>
            <a:r>
              <a:rPr kumimoji="0" lang="en-US" sz="1000" b="0" i="0" u="none" strike="noStrike" kern="0" cap="none" spc="-25" normalizeH="0" baseline="0" noProof="0" dirty="0">
                <a:ln>
                  <a:noFill/>
                </a:ln>
                <a:solidFill>
                  <a:prstClr val="black"/>
                </a:solidFill>
                <a:effectLst/>
                <a:uLnTx/>
                <a:uFillTx/>
                <a:ea typeface="+mn-ea"/>
                <a:cs typeface="Arial"/>
              </a:rPr>
              <a:t>blood towards </a:t>
            </a:r>
            <a:r>
              <a:rPr kumimoji="0" lang="en-US" sz="1000" b="0" i="0" u="none" strike="noStrike" kern="0" cap="none" spc="-15" normalizeH="0" baseline="0" noProof="0" dirty="0">
                <a:ln>
                  <a:noFill/>
                </a:ln>
                <a:solidFill>
                  <a:prstClr val="black"/>
                </a:solidFill>
                <a:effectLst/>
                <a:uLnTx/>
                <a:uFillTx/>
                <a:ea typeface="+mn-ea"/>
                <a:cs typeface="Arial"/>
              </a:rPr>
              <a:t>the</a:t>
            </a:r>
            <a:r>
              <a:rPr kumimoji="0" lang="en-US" sz="1000" b="0" i="0" u="none" strike="noStrike" kern="0" cap="none" spc="-90" normalizeH="0" baseline="0" noProof="0" dirty="0">
                <a:ln>
                  <a:noFill/>
                </a:ln>
                <a:solidFill>
                  <a:prstClr val="black"/>
                </a:solidFill>
                <a:effectLst/>
                <a:uLnTx/>
                <a:uFillTx/>
                <a:ea typeface="+mn-ea"/>
                <a:cs typeface="Arial"/>
              </a:rPr>
              <a:t> </a:t>
            </a:r>
            <a:r>
              <a:rPr kumimoji="0" lang="en-US" sz="1000" b="0" i="0" u="none" strike="noStrike" kern="0" cap="none" spc="-20" normalizeH="0" baseline="0" noProof="0" dirty="0">
                <a:ln>
                  <a:noFill/>
                </a:ln>
                <a:solidFill>
                  <a:prstClr val="black"/>
                </a:solidFill>
                <a:effectLst/>
                <a:uLnTx/>
                <a:uFillTx/>
                <a:ea typeface="+mn-ea"/>
                <a:cs typeface="Arial"/>
              </a:rPr>
              <a:t>heart.</a:t>
            </a:r>
            <a:endParaRPr kumimoji="0" lang="en-US" sz="1000" b="0" i="0" u="none" strike="noStrike" kern="0" cap="none" spc="0" normalizeH="0" baseline="0" noProof="0" dirty="0">
              <a:ln>
                <a:noFill/>
              </a:ln>
              <a:solidFill>
                <a:prstClr val="black"/>
              </a:solidFill>
              <a:effectLst/>
              <a:uLnTx/>
              <a:uFillTx/>
              <a:ea typeface="+mn-ea"/>
              <a:cs typeface="Arial"/>
            </a:endParaRPr>
          </a:p>
          <a:p>
            <a:pPr marL="382270" marR="180340" lvl="0" indent="-286385" defTabSz="914400" eaLnBrk="1" fontAlgn="auto" latinLnBrk="0" hangingPunct="1">
              <a:lnSpc>
                <a:spcPct val="100000"/>
              </a:lnSpc>
              <a:spcBef>
                <a:spcPts val="0"/>
              </a:spcBef>
              <a:spcAft>
                <a:spcPts val="0"/>
              </a:spcAft>
              <a:buClrTx/>
              <a:buSzTx/>
              <a:buFontTx/>
              <a:buChar char="•"/>
              <a:tabLst>
                <a:tab pos="382270" algn="l"/>
                <a:tab pos="382905" algn="l"/>
              </a:tabLst>
              <a:defRPr/>
            </a:pPr>
            <a:r>
              <a:rPr kumimoji="0" lang="en-US" sz="1000" b="0" i="0" u="none" strike="noStrike" kern="0" cap="none" spc="-20" normalizeH="0" baseline="0" noProof="0" dirty="0">
                <a:ln>
                  <a:noFill/>
                </a:ln>
                <a:solidFill>
                  <a:prstClr val="black"/>
                </a:solidFill>
                <a:effectLst/>
                <a:uLnTx/>
                <a:uFillTx/>
                <a:ea typeface="+mn-ea"/>
                <a:cs typeface="Arial"/>
              </a:rPr>
              <a:t>Artery </a:t>
            </a:r>
            <a:r>
              <a:rPr kumimoji="0" lang="en-US" sz="1000" b="0" i="0" u="none" strike="noStrike" kern="0" cap="none" spc="-25" normalizeH="0" baseline="0" noProof="0" dirty="0">
                <a:ln>
                  <a:noFill/>
                </a:ln>
                <a:solidFill>
                  <a:prstClr val="black"/>
                </a:solidFill>
                <a:effectLst/>
                <a:uLnTx/>
                <a:uFillTx/>
                <a:ea typeface="+mn-ea"/>
                <a:cs typeface="Arial"/>
              </a:rPr>
              <a:t>- </a:t>
            </a:r>
            <a:r>
              <a:rPr kumimoji="0" lang="en-US" sz="1000" b="0" i="0" u="none" strike="noStrike" kern="0" cap="none" spc="-50" normalizeH="0" baseline="0" noProof="0" dirty="0">
                <a:ln>
                  <a:noFill/>
                </a:ln>
                <a:solidFill>
                  <a:prstClr val="black"/>
                </a:solidFill>
                <a:effectLst/>
                <a:uLnTx/>
                <a:uFillTx/>
                <a:ea typeface="+mn-ea"/>
                <a:cs typeface="Arial"/>
              </a:rPr>
              <a:t>Carries </a:t>
            </a:r>
            <a:r>
              <a:rPr kumimoji="0" lang="en-US" sz="1000" b="0" i="0" u="none" strike="noStrike" kern="0" cap="none" spc="-40" normalizeH="0" baseline="0" noProof="0" dirty="0">
                <a:ln>
                  <a:noFill/>
                </a:ln>
                <a:solidFill>
                  <a:prstClr val="black"/>
                </a:solidFill>
                <a:effectLst/>
                <a:uLnTx/>
                <a:uFillTx/>
                <a:ea typeface="+mn-ea"/>
                <a:cs typeface="Arial"/>
              </a:rPr>
              <a:t>oxygenated </a:t>
            </a:r>
            <a:r>
              <a:rPr kumimoji="0" lang="en-US" sz="1000" b="0" i="0" u="none" strike="noStrike" kern="0" cap="none" spc="-25" normalizeH="0" baseline="0" noProof="0" dirty="0">
                <a:ln>
                  <a:noFill/>
                </a:ln>
                <a:solidFill>
                  <a:prstClr val="black"/>
                </a:solidFill>
                <a:effectLst/>
                <a:uLnTx/>
                <a:uFillTx/>
                <a:ea typeface="+mn-ea"/>
                <a:cs typeface="Arial"/>
              </a:rPr>
              <a:t>blood which </a:t>
            </a:r>
            <a:r>
              <a:rPr kumimoji="0" lang="en-US" sz="1000" b="0" i="0" u="none" strike="noStrike" kern="0" cap="none" spc="-45" normalizeH="0" baseline="0" noProof="0" dirty="0">
                <a:ln>
                  <a:noFill/>
                </a:ln>
                <a:solidFill>
                  <a:prstClr val="black"/>
                </a:solidFill>
                <a:effectLst/>
                <a:uLnTx/>
                <a:uFillTx/>
                <a:ea typeface="+mn-ea"/>
                <a:cs typeface="Arial"/>
              </a:rPr>
              <a:t>is </a:t>
            </a:r>
            <a:r>
              <a:rPr kumimoji="0" lang="en-US" sz="1000" b="0" i="0" u="none" strike="noStrike" kern="0" cap="none" spc="-30" normalizeH="0" baseline="0" noProof="0" dirty="0">
                <a:ln>
                  <a:noFill/>
                </a:ln>
                <a:solidFill>
                  <a:prstClr val="black"/>
                </a:solidFill>
                <a:effectLst/>
                <a:uLnTx/>
                <a:uFillTx/>
                <a:ea typeface="+mn-ea"/>
                <a:cs typeface="Arial"/>
              </a:rPr>
              <a:t>pumped </a:t>
            </a:r>
            <a:r>
              <a:rPr kumimoji="0" lang="en-US" sz="1000" b="0" i="0" u="none" strike="noStrike" kern="0" cap="none" spc="-10" normalizeH="0" baseline="0" noProof="0" dirty="0">
                <a:ln>
                  <a:noFill/>
                </a:ln>
                <a:solidFill>
                  <a:prstClr val="black"/>
                </a:solidFill>
                <a:effectLst/>
                <a:uLnTx/>
                <a:uFillTx/>
                <a:ea typeface="+mn-ea"/>
                <a:cs typeface="Arial"/>
              </a:rPr>
              <a:t>from </a:t>
            </a:r>
            <a:r>
              <a:rPr kumimoji="0" lang="en-US" sz="1000" b="0" i="0" u="none" strike="noStrike" kern="0" cap="none" spc="-15" normalizeH="0" baseline="0" noProof="0" dirty="0">
                <a:ln>
                  <a:noFill/>
                </a:ln>
                <a:solidFill>
                  <a:prstClr val="black"/>
                </a:solidFill>
                <a:effectLst/>
                <a:uLnTx/>
                <a:uFillTx/>
                <a:ea typeface="+mn-ea"/>
                <a:cs typeface="Arial"/>
              </a:rPr>
              <a:t>the </a:t>
            </a:r>
            <a:r>
              <a:rPr kumimoji="0" lang="en-US" sz="1000" b="0" i="0" u="none" strike="noStrike" kern="0" cap="none" spc="-20" normalizeH="0" baseline="0" noProof="0" dirty="0">
                <a:ln>
                  <a:noFill/>
                </a:ln>
                <a:solidFill>
                  <a:prstClr val="black"/>
                </a:solidFill>
                <a:effectLst/>
                <a:uLnTx/>
                <a:uFillTx/>
                <a:ea typeface="+mn-ea"/>
                <a:cs typeface="Arial"/>
              </a:rPr>
              <a:t>heart </a:t>
            </a:r>
            <a:r>
              <a:rPr kumimoji="0" lang="en-US" sz="1000" b="0" i="0" u="none" strike="noStrike" kern="0" cap="none" spc="-30" normalizeH="0" baseline="0" noProof="0" dirty="0">
                <a:ln>
                  <a:noFill/>
                </a:ln>
                <a:solidFill>
                  <a:prstClr val="black"/>
                </a:solidFill>
                <a:effectLst/>
                <a:uLnTx/>
                <a:uFillTx/>
                <a:ea typeface="+mn-ea"/>
                <a:cs typeface="Arial"/>
              </a:rPr>
              <a:t>around </a:t>
            </a:r>
            <a:r>
              <a:rPr kumimoji="0" lang="en-US" sz="1000" b="0" i="0" u="none" strike="noStrike" kern="0" cap="none" spc="-15" normalizeH="0" baseline="0" noProof="0" dirty="0">
                <a:ln>
                  <a:noFill/>
                </a:ln>
                <a:solidFill>
                  <a:prstClr val="black"/>
                </a:solidFill>
                <a:effectLst/>
                <a:uLnTx/>
                <a:uFillTx/>
                <a:ea typeface="+mn-ea"/>
                <a:cs typeface="Arial"/>
              </a:rPr>
              <a:t>the  </a:t>
            </a:r>
            <a:r>
              <a:rPr kumimoji="0" lang="en-US" sz="1000" b="0" i="0" u="none" strike="noStrike" kern="0" cap="none" spc="-35" normalizeH="0" baseline="0" noProof="0" dirty="0">
                <a:ln>
                  <a:noFill/>
                </a:ln>
                <a:solidFill>
                  <a:prstClr val="black"/>
                </a:solidFill>
                <a:effectLst/>
                <a:uLnTx/>
                <a:uFillTx/>
                <a:ea typeface="+mn-ea"/>
                <a:cs typeface="Arial"/>
              </a:rPr>
              <a:t>body.</a:t>
            </a:r>
            <a:endParaRPr kumimoji="0" lang="en-US" sz="1000" b="0" i="0" u="none" strike="noStrike" kern="0" cap="none" spc="0" normalizeH="0" baseline="0" noProof="0" dirty="0">
              <a:ln>
                <a:noFill/>
              </a:ln>
              <a:solidFill>
                <a:prstClr val="black"/>
              </a:solidFill>
              <a:effectLst/>
              <a:uLnTx/>
              <a:uFillTx/>
              <a:ea typeface="+mn-ea"/>
              <a:cs typeface="Arial"/>
            </a:endParaRPr>
          </a:p>
          <a:p>
            <a:pPr marL="382270" marR="0" lvl="0" indent="-286385" defTabSz="914400" eaLnBrk="1" fontAlgn="auto" latinLnBrk="0" hangingPunct="1">
              <a:lnSpc>
                <a:spcPct val="100000"/>
              </a:lnSpc>
              <a:spcBef>
                <a:spcPts val="0"/>
              </a:spcBef>
              <a:spcAft>
                <a:spcPts val="0"/>
              </a:spcAft>
              <a:buClrTx/>
              <a:buSzTx/>
              <a:buFontTx/>
              <a:buChar char="•"/>
              <a:tabLst>
                <a:tab pos="382270" algn="l"/>
                <a:tab pos="382905" algn="l"/>
              </a:tabLst>
              <a:defRPr/>
            </a:pPr>
            <a:r>
              <a:rPr kumimoji="0" lang="en-US" sz="1000" b="0" i="0" u="none" strike="noStrike" kern="0" cap="none" spc="-40" normalizeH="0" baseline="0" noProof="0" dirty="0">
                <a:ln>
                  <a:noFill/>
                </a:ln>
                <a:solidFill>
                  <a:prstClr val="black"/>
                </a:solidFill>
                <a:effectLst/>
                <a:uLnTx/>
                <a:uFillTx/>
                <a:ea typeface="+mn-ea"/>
                <a:cs typeface="Arial"/>
              </a:rPr>
              <a:t>Emetic </a:t>
            </a:r>
            <a:r>
              <a:rPr kumimoji="0" lang="en-US" sz="1000" b="0" i="0" u="none" strike="noStrike" kern="0" cap="none" spc="-25" normalizeH="0" baseline="0" noProof="0" dirty="0">
                <a:ln>
                  <a:noFill/>
                </a:ln>
                <a:solidFill>
                  <a:prstClr val="black"/>
                </a:solidFill>
                <a:effectLst/>
                <a:uLnTx/>
                <a:uFillTx/>
                <a:ea typeface="+mn-ea"/>
                <a:cs typeface="Arial"/>
              </a:rPr>
              <a:t>- </a:t>
            </a:r>
            <a:r>
              <a:rPr kumimoji="0" lang="en-US" sz="1000" b="0" i="0" u="none" strike="noStrike" kern="0" cap="none" spc="-55" normalizeH="0" baseline="0" noProof="0" dirty="0">
                <a:ln>
                  <a:noFill/>
                </a:ln>
                <a:solidFill>
                  <a:prstClr val="black"/>
                </a:solidFill>
                <a:effectLst/>
                <a:uLnTx/>
                <a:uFillTx/>
                <a:ea typeface="+mn-ea"/>
                <a:cs typeface="Arial"/>
              </a:rPr>
              <a:t>Substance </a:t>
            </a:r>
            <a:r>
              <a:rPr kumimoji="0" lang="en-US" sz="1000" b="0" i="0" u="none" strike="noStrike" kern="0" cap="none" spc="-5" normalizeH="0" baseline="0" noProof="0" dirty="0">
                <a:ln>
                  <a:noFill/>
                </a:ln>
                <a:solidFill>
                  <a:prstClr val="black"/>
                </a:solidFill>
                <a:effectLst/>
                <a:uLnTx/>
                <a:uFillTx/>
                <a:ea typeface="+mn-ea"/>
                <a:cs typeface="Arial"/>
              </a:rPr>
              <a:t>that </a:t>
            </a:r>
            <a:r>
              <a:rPr kumimoji="0" lang="en-US" sz="1000" b="0" i="0" u="none" strike="noStrike" kern="0" cap="none" spc="-55" normalizeH="0" baseline="0" noProof="0" dirty="0">
                <a:ln>
                  <a:noFill/>
                </a:ln>
                <a:solidFill>
                  <a:prstClr val="black"/>
                </a:solidFill>
                <a:effectLst/>
                <a:uLnTx/>
                <a:uFillTx/>
                <a:ea typeface="+mn-ea"/>
                <a:cs typeface="Arial"/>
              </a:rPr>
              <a:t>makes </a:t>
            </a:r>
            <a:r>
              <a:rPr kumimoji="0" lang="en-US" sz="1000" b="0" i="0" u="none" strike="noStrike" kern="0" cap="none" spc="-60" normalizeH="0" baseline="0" noProof="0" dirty="0">
                <a:ln>
                  <a:noFill/>
                </a:ln>
                <a:solidFill>
                  <a:prstClr val="black"/>
                </a:solidFill>
                <a:effectLst/>
                <a:uLnTx/>
                <a:uFillTx/>
                <a:ea typeface="+mn-ea"/>
                <a:cs typeface="Arial"/>
              </a:rPr>
              <a:t>a </a:t>
            </a:r>
            <a:r>
              <a:rPr kumimoji="0" lang="en-US" sz="1000" b="0" i="0" u="none" strike="noStrike" kern="0" cap="none" spc="-15" normalizeH="0" baseline="0" noProof="0" dirty="0">
                <a:ln>
                  <a:noFill/>
                </a:ln>
                <a:solidFill>
                  <a:prstClr val="black"/>
                </a:solidFill>
                <a:effectLst/>
                <a:uLnTx/>
                <a:uFillTx/>
                <a:ea typeface="+mn-ea"/>
                <a:cs typeface="Arial"/>
              </a:rPr>
              <a:t>patient</a:t>
            </a:r>
            <a:r>
              <a:rPr kumimoji="0" lang="en-US" sz="1000" b="0" i="0" u="none" strike="noStrike" kern="0" cap="none" spc="-85" normalizeH="0" baseline="0" noProof="0" dirty="0">
                <a:ln>
                  <a:noFill/>
                </a:ln>
                <a:solidFill>
                  <a:prstClr val="black"/>
                </a:solidFill>
                <a:effectLst/>
                <a:uLnTx/>
                <a:uFillTx/>
                <a:ea typeface="+mn-ea"/>
                <a:cs typeface="Arial"/>
              </a:rPr>
              <a:t> </a:t>
            </a:r>
            <a:r>
              <a:rPr kumimoji="0" lang="en-US" sz="1000" b="0" i="0" u="none" strike="noStrike" kern="0" cap="none" spc="-15" normalizeH="0" baseline="0" noProof="0" dirty="0">
                <a:ln>
                  <a:noFill/>
                </a:ln>
                <a:solidFill>
                  <a:prstClr val="black"/>
                </a:solidFill>
                <a:effectLst/>
                <a:uLnTx/>
                <a:uFillTx/>
                <a:ea typeface="+mn-ea"/>
                <a:cs typeface="Arial"/>
              </a:rPr>
              <a:t>vomit.</a:t>
            </a:r>
            <a:endParaRPr kumimoji="0" lang="en-US" sz="1000" b="0" i="0" u="none" strike="noStrike" kern="0" cap="none" spc="0" normalizeH="0" baseline="0" noProof="0" dirty="0">
              <a:ln>
                <a:noFill/>
              </a:ln>
              <a:solidFill>
                <a:prstClr val="black"/>
              </a:solidFill>
              <a:effectLst/>
              <a:uLnTx/>
              <a:uFillTx/>
              <a:ea typeface="+mn-ea"/>
              <a:cs typeface="Arial"/>
            </a:endParaRPr>
          </a:p>
          <a:p>
            <a:pPr marL="382270" marR="0" lvl="0" indent="-286385" defTabSz="914400" eaLnBrk="1" fontAlgn="auto" latinLnBrk="0" hangingPunct="1">
              <a:lnSpc>
                <a:spcPct val="100000"/>
              </a:lnSpc>
              <a:spcBef>
                <a:spcPts val="0"/>
              </a:spcBef>
              <a:spcAft>
                <a:spcPts val="0"/>
              </a:spcAft>
              <a:buClrTx/>
              <a:buSzTx/>
              <a:buFontTx/>
              <a:buChar char="•"/>
              <a:tabLst>
                <a:tab pos="382270" algn="l"/>
                <a:tab pos="382905" algn="l"/>
              </a:tabLst>
              <a:defRPr/>
            </a:pPr>
            <a:r>
              <a:rPr kumimoji="0" lang="en-US" sz="1000" b="0" i="0" u="none" strike="noStrike" kern="0" cap="none" spc="-35" normalizeH="0" baseline="0" noProof="0" dirty="0">
                <a:ln>
                  <a:noFill/>
                </a:ln>
                <a:solidFill>
                  <a:prstClr val="black"/>
                </a:solidFill>
                <a:effectLst/>
                <a:uLnTx/>
                <a:uFillTx/>
                <a:ea typeface="+mn-ea"/>
                <a:cs typeface="Arial"/>
              </a:rPr>
              <a:t>Purgative</a:t>
            </a:r>
            <a:r>
              <a:rPr kumimoji="0" lang="en-US" sz="1000" b="0" i="0" u="none" strike="noStrike" kern="0" cap="none" spc="-50" normalizeH="0" baseline="0" noProof="0" dirty="0">
                <a:ln>
                  <a:noFill/>
                </a:ln>
                <a:solidFill>
                  <a:prstClr val="black"/>
                </a:solidFill>
                <a:effectLst/>
                <a:uLnTx/>
                <a:uFillTx/>
                <a:ea typeface="+mn-ea"/>
                <a:cs typeface="Arial"/>
              </a:rPr>
              <a:t> </a:t>
            </a:r>
            <a:r>
              <a:rPr kumimoji="0" lang="en-US" sz="1000" b="0" i="0" u="none" strike="noStrike" kern="0" cap="none" spc="-25" normalizeH="0" baseline="0" noProof="0" dirty="0">
                <a:ln>
                  <a:noFill/>
                </a:ln>
                <a:solidFill>
                  <a:prstClr val="black"/>
                </a:solidFill>
                <a:effectLst/>
                <a:uLnTx/>
                <a:uFillTx/>
                <a:ea typeface="+mn-ea"/>
                <a:cs typeface="Arial"/>
              </a:rPr>
              <a:t>-</a:t>
            </a:r>
            <a:r>
              <a:rPr kumimoji="0" lang="en-US" sz="1000" b="0" i="0" u="none" strike="noStrike" kern="0" cap="none" spc="-50" normalizeH="0" baseline="0" noProof="0" dirty="0">
                <a:ln>
                  <a:noFill/>
                </a:ln>
                <a:solidFill>
                  <a:prstClr val="black"/>
                </a:solidFill>
                <a:effectLst/>
                <a:uLnTx/>
                <a:uFillTx/>
                <a:ea typeface="+mn-ea"/>
                <a:cs typeface="Arial"/>
              </a:rPr>
              <a:t> </a:t>
            </a:r>
            <a:r>
              <a:rPr kumimoji="0" lang="en-US" sz="1000" b="0" i="0" u="none" strike="noStrike" kern="0" cap="none" spc="-40" normalizeH="0" baseline="0" noProof="0" dirty="0">
                <a:ln>
                  <a:noFill/>
                </a:ln>
                <a:solidFill>
                  <a:prstClr val="black"/>
                </a:solidFill>
                <a:effectLst/>
                <a:uLnTx/>
                <a:uFillTx/>
                <a:ea typeface="+mn-ea"/>
                <a:cs typeface="Arial"/>
              </a:rPr>
              <a:t>Something </a:t>
            </a:r>
            <a:r>
              <a:rPr kumimoji="0" lang="en-US" sz="1000" b="0" i="0" u="none" strike="noStrike" kern="0" cap="none" spc="-5" normalizeH="0" baseline="0" noProof="0" dirty="0">
                <a:ln>
                  <a:noFill/>
                </a:ln>
                <a:solidFill>
                  <a:prstClr val="black"/>
                </a:solidFill>
                <a:effectLst/>
                <a:uLnTx/>
                <a:uFillTx/>
                <a:ea typeface="+mn-ea"/>
                <a:cs typeface="Arial"/>
              </a:rPr>
              <a:t>that</a:t>
            </a:r>
            <a:r>
              <a:rPr kumimoji="0" lang="en-US" sz="1000" b="0" i="0" u="none" strike="noStrike" kern="0" cap="none" spc="-50" normalizeH="0" baseline="0" noProof="0" dirty="0">
                <a:ln>
                  <a:noFill/>
                </a:ln>
                <a:solidFill>
                  <a:prstClr val="black"/>
                </a:solidFill>
                <a:effectLst/>
                <a:uLnTx/>
                <a:uFillTx/>
                <a:ea typeface="+mn-ea"/>
                <a:cs typeface="Arial"/>
              </a:rPr>
              <a:t> </a:t>
            </a:r>
            <a:r>
              <a:rPr kumimoji="0" lang="en-US" sz="1000" b="0" i="0" u="none" strike="noStrike" kern="0" cap="none" spc="-55" normalizeH="0" baseline="0" noProof="0" dirty="0">
                <a:ln>
                  <a:noFill/>
                </a:ln>
                <a:solidFill>
                  <a:prstClr val="black"/>
                </a:solidFill>
                <a:effectLst/>
                <a:uLnTx/>
                <a:uFillTx/>
                <a:ea typeface="+mn-ea"/>
                <a:cs typeface="Arial"/>
              </a:rPr>
              <a:t>makes</a:t>
            </a:r>
            <a:r>
              <a:rPr kumimoji="0" lang="en-US" sz="1000" b="0" i="0" u="none" strike="noStrike" kern="0" cap="none" spc="-60" normalizeH="0" baseline="0" noProof="0" dirty="0">
                <a:ln>
                  <a:noFill/>
                </a:ln>
                <a:solidFill>
                  <a:prstClr val="black"/>
                </a:solidFill>
                <a:effectLst/>
                <a:uLnTx/>
                <a:uFillTx/>
                <a:ea typeface="+mn-ea"/>
                <a:cs typeface="Arial"/>
              </a:rPr>
              <a:t> </a:t>
            </a:r>
            <a:r>
              <a:rPr kumimoji="0" lang="en-US" sz="1000" b="0" i="0" u="none" strike="noStrike" kern="0" cap="none" spc="-30" normalizeH="0" baseline="0" noProof="0" dirty="0">
                <a:ln>
                  <a:noFill/>
                </a:ln>
                <a:solidFill>
                  <a:prstClr val="black"/>
                </a:solidFill>
                <a:effectLst/>
                <a:uLnTx/>
                <a:uFillTx/>
                <a:ea typeface="+mn-ea"/>
                <a:cs typeface="Arial"/>
              </a:rPr>
              <a:t>you</a:t>
            </a:r>
            <a:r>
              <a:rPr kumimoji="0" lang="en-US" sz="1000" b="0" i="0" u="none" strike="noStrike" kern="0" cap="none" spc="-35" normalizeH="0" baseline="0" noProof="0" dirty="0">
                <a:ln>
                  <a:noFill/>
                </a:ln>
                <a:solidFill>
                  <a:prstClr val="black"/>
                </a:solidFill>
                <a:effectLst/>
                <a:uLnTx/>
                <a:uFillTx/>
                <a:ea typeface="+mn-ea"/>
                <a:cs typeface="Arial"/>
              </a:rPr>
              <a:t> </a:t>
            </a:r>
            <a:r>
              <a:rPr kumimoji="0" lang="en-US" sz="1000" b="0" i="0" u="none" strike="noStrike" kern="0" cap="none" spc="-45" normalizeH="0" baseline="0" noProof="0" dirty="0">
                <a:ln>
                  <a:noFill/>
                </a:ln>
                <a:solidFill>
                  <a:prstClr val="black"/>
                </a:solidFill>
                <a:effectLst/>
                <a:uLnTx/>
                <a:uFillTx/>
                <a:ea typeface="+mn-ea"/>
                <a:cs typeface="Arial"/>
              </a:rPr>
              <a:t>go</a:t>
            </a:r>
            <a:r>
              <a:rPr kumimoji="0" lang="en-US" sz="1000" b="0" i="0" u="none" strike="noStrike" kern="0" cap="none" spc="-60" normalizeH="0" baseline="0" noProof="0" dirty="0">
                <a:ln>
                  <a:noFill/>
                </a:ln>
                <a:solidFill>
                  <a:prstClr val="black"/>
                </a:solidFill>
                <a:effectLst/>
                <a:uLnTx/>
                <a:uFillTx/>
                <a:ea typeface="+mn-ea"/>
                <a:cs typeface="Arial"/>
              </a:rPr>
              <a:t> </a:t>
            </a:r>
            <a:r>
              <a:rPr kumimoji="0" lang="en-US" sz="1000" b="0" i="0" u="none" strike="noStrike" kern="0" cap="none" spc="5" normalizeH="0" baseline="0" noProof="0" dirty="0">
                <a:ln>
                  <a:noFill/>
                </a:ln>
                <a:solidFill>
                  <a:prstClr val="black"/>
                </a:solidFill>
                <a:effectLst/>
                <a:uLnTx/>
                <a:uFillTx/>
                <a:ea typeface="+mn-ea"/>
                <a:cs typeface="Arial"/>
              </a:rPr>
              <a:t>to</a:t>
            </a:r>
            <a:r>
              <a:rPr kumimoji="0" lang="en-US" sz="1000" b="0" i="0" u="none" strike="noStrike" kern="0" cap="none" spc="-45" normalizeH="0" baseline="0" noProof="0" dirty="0">
                <a:ln>
                  <a:noFill/>
                </a:ln>
                <a:solidFill>
                  <a:prstClr val="black"/>
                </a:solidFill>
                <a:effectLst/>
                <a:uLnTx/>
                <a:uFillTx/>
                <a:ea typeface="+mn-ea"/>
                <a:cs typeface="Arial"/>
              </a:rPr>
              <a:t> </a:t>
            </a:r>
            <a:r>
              <a:rPr kumimoji="0" lang="en-US" sz="1000" b="0" i="0" u="none" strike="noStrike" kern="0" cap="none" spc="-15" normalizeH="0" baseline="0" noProof="0" dirty="0">
                <a:ln>
                  <a:noFill/>
                </a:ln>
                <a:solidFill>
                  <a:prstClr val="black"/>
                </a:solidFill>
                <a:effectLst/>
                <a:uLnTx/>
                <a:uFillTx/>
                <a:ea typeface="+mn-ea"/>
                <a:cs typeface="Arial"/>
              </a:rPr>
              <a:t>the</a:t>
            </a:r>
            <a:r>
              <a:rPr kumimoji="0" lang="en-US" sz="1000" b="0" i="0" u="none" strike="noStrike" kern="0" cap="none" spc="-50" normalizeH="0" baseline="0" noProof="0" dirty="0">
                <a:ln>
                  <a:noFill/>
                </a:ln>
                <a:solidFill>
                  <a:prstClr val="black"/>
                </a:solidFill>
                <a:effectLst/>
                <a:uLnTx/>
                <a:uFillTx/>
                <a:ea typeface="+mn-ea"/>
                <a:cs typeface="Arial"/>
              </a:rPr>
              <a:t> </a:t>
            </a:r>
            <a:r>
              <a:rPr kumimoji="0" lang="en-US" sz="1000" b="0" i="0" u="none" strike="noStrike" kern="0" cap="none" spc="-5" normalizeH="0" baseline="0" noProof="0" dirty="0">
                <a:ln>
                  <a:noFill/>
                </a:ln>
                <a:solidFill>
                  <a:prstClr val="black"/>
                </a:solidFill>
                <a:effectLst/>
                <a:uLnTx/>
                <a:uFillTx/>
                <a:ea typeface="+mn-ea"/>
                <a:cs typeface="Arial"/>
              </a:rPr>
              <a:t>toilet.</a:t>
            </a:r>
            <a:endParaRPr kumimoji="0" lang="en-US" sz="1000" b="0" i="0" u="none" strike="noStrike" kern="0" cap="none" spc="0" normalizeH="0" baseline="0" noProof="0" dirty="0">
              <a:ln>
                <a:noFill/>
              </a:ln>
              <a:solidFill>
                <a:prstClr val="black"/>
              </a:solidFill>
              <a:effectLst/>
              <a:uLnTx/>
              <a:uFillTx/>
              <a:ea typeface="+mn-ea"/>
              <a:cs typeface="Arial"/>
            </a:endParaRPr>
          </a:p>
          <a:p>
            <a:pPr marL="382270" marR="0" lvl="0" indent="-286385" defTabSz="914400" eaLnBrk="1" fontAlgn="auto" latinLnBrk="0" hangingPunct="1">
              <a:lnSpc>
                <a:spcPct val="100000"/>
              </a:lnSpc>
              <a:spcBef>
                <a:spcPts val="0"/>
              </a:spcBef>
              <a:spcAft>
                <a:spcPts val="0"/>
              </a:spcAft>
              <a:buClrTx/>
              <a:buSzTx/>
              <a:buFontTx/>
              <a:buChar char="•"/>
              <a:tabLst>
                <a:tab pos="382270" algn="l"/>
                <a:tab pos="382905" algn="l"/>
              </a:tabLst>
              <a:defRPr/>
            </a:pPr>
            <a:r>
              <a:rPr kumimoji="0" lang="en-US" sz="1000" b="0" i="0" u="none" strike="noStrike" kern="0" cap="none" spc="-65" normalizeH="0" baseline="0" noProof="0" dirty="0">
                <a:ln>
                  <a:noFill/>
                </a:ln>
                <a:solidFill>
                  <a:prstClr val="black"/>
                </a:solidFill>
                <a:effectLst/>
                <a:uLnTx/>
                <a:uFillTx/>
                <a:ea typeface="+mn-ea"/>
                <a:cs typeface="Arial"/>
              </a:rPr>
              <a:t>Enema </a:t>
            </a:r>
            <a:r>
              <a:rPr kumimoji="0" lang="en-US" sz="1000" b="0" i="0" u="none" strike="noStrike" kern="0" cap="none" spc="-25" normalizeH="0" baseline="0" noProof="0" dirty="0">
                <a:ln>
                  <a:noFill/>
                </a:ln>
                <a:solidFill>
                  <a:prstClr val="black"/>
                </a:solidFill>
                <a:effectLst/>
                <a:uLnTx/>
                <a:uFillTx/>
                <a:ea typeface="+mn-ea"/>
                <a:cs typeface="Arial"/>
              </a:rPr>
              <a:t>- </a:t>
            </a:r>
            <a:r>
              <a:rPr kumimoji="0" lang="en-US" sz="1000" b="0" i="0" u="none" strike="noStrike" kern="0" cap="none" spc="-35" normalizeH="0" baseline="0" noProof="0" dirty="0">
                <a:ln>
                  <a:noFill/>
                </a:ln>
                <a:solidFill>
                  <a:prstClr val="black"/>
                </a:solidFill>
                <a:effectLst/>
                <a:uLnTx/>
                <a:uFillTx/>
                <a:ea typeface="+mn-ea"/>
                <a:cs typeface="Arial"/>
              </a:rPr>
              <a:t>Fluid </a:t>
            </a:r>
            <a:r>
              <a:rPr kumimoji="0" lang="en-US" sz="1000" b="0" i="0" u="none" strike="noStrike" kern="0" cap="none" spc="-5" normalizeH="0" baseline="0" noProof="0" dirty="0">
                <a:ln>
                  <a:noFill/>
                </a:ln>
                <a:solidFill>
                  <a:prstClr val="black"/>
                </a:solidFill>
                <a:effectLst/>
                <a:uLnTx/>
                <a:uFillTx/>
                <a:ea typeface="+mn-ea"/>
                <a:cs typeface="Arial"/>
              </a:rPr>
              <a:t>that </a:t>
            </a:r>
            <a:r>
              <a:rPr kumimoji="0" lang="en-US" sz="1000" b="0" i="0" u="none" strike="noStrike" kern="0" cap="none" spc="-45" normalizeH="0" baseline="0" noProof="0" dirty="0">
                <a:ln>
                  <a:noFill/>
                </a:ln>
                <a:solidFill>
                  <a:prstClr val="black"/>
                </a:solidFill>
                <a:effectLst/>
                <a:uLnTx/>
                <a:uFillTx/>
                <a:ea typeface="+mn-ea"/>
                <a:cs typeface="Arial"/>
              </a:rPr>
              <a:t>is </a:t>
            </a:r>
            <a:r>
              <a:rPr kumimoji="0" lang="en-US" sz="1000" b="0" i="0" u="none" strike="noStrike" kern="0" cap="none" spc="-25" normalizeH="0" baseline="0" noProof="0" dirty="0">
                <a:ln>
                  <a:noFill/>
                </a:ln>
                <a:solidFill>
                  <a:prstClr val="black"/>
                </a:solidFill>
                <a:effectLst/>
                <a:uLnTx/>
                <a:uFillTx/>
                <a:ea typeface="+mn-ea"/>
                <a:cs typeface="Arial"/>
              </a:rPr>
              <a:t>injected </a:t>
            </a:r>
            <a:r>
              <a:rPr kumimoji="0" lang="en-US" sz="1000" b="0" i="0" u="none" strike="noStrike" kern="0" cap="none" spc="-5" normalizeH="0" baseline="0" noProof="0" dirty="0">
                <a:ln>
                  <a:noFill/>
                </a:ln>
                <a:solidFill>
                  <a:prstClr val="black"/>
                </a:solidFill>
                <a:effectLst/>
                <a:uLnTx/>
                <a:uFillTx/>
                <a:ea typeface="+mn-ea"/>
                <a:cs typeface="Arial"/>
              </a:rPr>
              <a:t>into </a:t>
            </a:r>
            <a:r>
              <a:rPr kumimoji="0" lang="en-US" sz="1000" b="0" i="0" u="none" strike="noStrike" kern="0" cap="none" spc="-15" normalizeH="0" baseline="0" noProof="0" dirty="0">
                <a:ln>
                  <a:noFill/>
                </a:ln>
                <a:solidFill>
                  <a:prstClr val="black"/>
                </a:solidFill>
                <a:effectLst/>
                <a:uLnTx/>
                <a:uFillTx/>
                <a:ea typeface="+mn-ea"/>
                <a:cs typeface="Arial"/>
              </a:rPr>
              <a:t>the </a:t>
            </a:r>
            <a:r>
              <a:rPr kumimoji="0" lang="en-US" sz="1000" b="0" i="0" u="none" strike="noStrike" kern="0" cap="none" spc="-25" normalizeH="0" baseline="0" noProof="0" dirty="0">
                <a:ln>
                  <a:noFill/>
                </a:ln>
                <a:solidFill>
                  <a:prstClr val="black"/>
                </a:solidFill>
                <a:effectLst/>
                <a:uLnTx/>
                <a:uFillTx/>
                <a:ea typeface="+mn-ea"/>
                <a:cs typeface="Arial"/>
              </a:rPr>
              <a:t>bowel </a:t>
            </a:r>
            <a:r>
              <a:rPr kumimoji="0" lang="en-US" sz="1000" b="0" i="0" u="none" strike="noStrike" kern="0" cap="none" spc="5" normalizeH="0" baseline="0" noProof="0" dirty="0">
                <a:ln>
                  <a:noFill/>
                </a:ln>
                <a:solidFill>
                  <a:prstClr val="black"/>
                </a:solidFill>
                <a:effectLst/>
                <a:uLnTx/>
                <a:uFillTx/>
                <a:ea typeface="+mn-ea"/>
                <a:cs typeface="Arial"/>
              </a:rPr>
              <a:t>to </a:t>
            </a:r>
            <a:r>
              <a:rPr kumimoji="0" lang="en-US" sz="1000" b="0" i="0" u="none" strike="noStrike" kern="0" cap="none" spc="-45" normalizeH="0" baseline="0" noProof="0" dirty="0">
                <a:ln>
                  <a:noFill/>
                </a:ln>
                <a:solidFill>
                  <a:prstClr val="black"/>
                </a:solidFill>
                <a:effectLst/>
                <a:uLnTx/>
                <a:uFillTx/>
                <a:ea typeface="+mn-ea"/>
                <a:cs typeface="Arial"/>
              </a:rPr>
              <a:t>clean</a:t>
            </a:r>
            <a:r>
              <a:rPr kumimoji="0" lang="en-US" sz="1000" b="0" i="0" u="none" strike="noStrike" kern="0" cap="none" spc="-40" normalizeH="0" baseline="0" noProof="0" dirty="0">
                <a:ln>
                  <a:noFill/>
                </a:ln>
                <a:solidFill>
                  <a:prstClr val="black"/>
                </a:solidFill>
                <a:effectLst/>
                <a:uLnTx/>
                <a:uFillTx/>
                <a:ea typeface="+mn-ea"/>
                <a:cs typeface="Arial"/>
              </a:rPr>
              <a:t> </a:t>
            </a:r>
            <a:r>
              <a:rPr kumimoji="0" lang="en-US" sz="1000" b="0" i="0" u="none" strike="noStrike" kern="0" cap="none" spc="5" normalizeH="0" baseline="0" noProof="0" dirty="0">
                <a:ln>
                  <a:noFill/>
                </a:ln>
                <a:solidFill>
                  <a:prstClr val="black"/>
                </a:solidFill>
                <a:effectLst/>
                <a:uLnTx/>
                <a:uFillTx/>
                <a:ea typeface="+mn-ea"/>
                <a:cs typeface="Arial"/>
              </a:rPr>
              <a:t>it.</a:t>
            </a:r>
            <a:endParaRPr kumimoji="0" lang="en-US" sz="1000" b="0" i="0" u="none" strike="noStrike" kern="0" cap="none" spc="0" normalizeH="0" baseline="0" noProof="0" dirty="0">
              <a:ln>
                <a:noFill/>
              </a:ln>
              <a:solidFill>
                <a:prstClr val="black"/>
              </a:solidFill>
              <a:effectLst/>
              <a:uLnTx/>
              <a:uFillTx/>
              <a:ea typeface="+mn-ea"/>
              <a:cs typeface="Arial"/>
            </a:endParaRPr>
          </a:p>
          <a:p>
            <a:pPr marL="382270" marR="187325" lvl="0" indent="-286385" defTabSz="914400" eaLnBrk="1" fontAlgn="auto" latinLnBrk="0" hangingPunct="1">
              <a:lnSpc>
                <a:spcPct val="100000"/>
              </a:lnSpc>
              <a:spcBef>
                <a:spcPts val="0"/>
              </a:spcBef>
              <a:spcAft>
                <a:spcPts val="0"/>
              </a:spcAft>
              <a:buClrTx/>
              <a:buSzTx/>
              <a:buFontTx/>
              <a:buChar char="•"/>
              <a:tabLst>
                <a:tab pos="382270" algn="l"/>
                <a:tab pos="382905" algn="l"/>
              </a:tabLst>
              <a:defRPr/>
            </a:pPr>
            <a:r>
              <a:rPr kumimoji="0" lang="en-US" sz="1000" b="0" i="0" u="none" strike="noStrike" kern="0" cap="none" spc="-60" normalizeH="0" baseline="0" noProof="0" dirty="0">
                <a:ln>
                  <a:noFill/>
                </a:ln>
                <a:solidFill>
                  <a:prstClr val="black"/>
                </a:solidFill>
                <a:effectLst/>
                <a:uLnTx/>
                <a:uFillTx/>
                <a:ea typeface="+mn-ea"/>
                <a:cs typeface="Arial"/>
              </a:rPr>
              <a:t>Scurvy </a:t>
            </a:r>
            <a:r>
              <a:rPr kumimoji="0" lang="en-US" sz="1000" b="0" i="0" u="none" strike="noStrike" kern="0" cap="none" spc="-25" normalizeH="0" baseline="0" noProof="0" dirty="0">
                <a:ln>
                  <a:noFill/>
                </a:ln>
                <a:solidFill>
                  <a:prstClr val="black"/>
                </a:solidFill>
                <a:effectLst/>
                <a:uLnTx/>
                <a:uFillTx/>
                <a:ea typeface="+mn-ea"/>
                <a:cs typeface="Arial"/>
              </a:rPr>
              <a:t>- </a:t>
            </a:r>
            <a:r>
              <a:rPr kumimoji="0" lang="en-US" sz="1000" b="0" i="0" u="none" strike="noStrike" kern="0" cap="none" spc="-65" normalizeH="0" baseline="0" noProof="0" dirty="0">
                <a:ln>
                  <a:noFill/>
                </a:ln>
                <a:solidFill>
                  <a:prstClr val="black"/>
                </a:solidFill>
                <a:effectLst/>
                <a:uLnTx/>
                <a:uFillTx/>
                <a:ea typeface="+mn-ea"/>
                <a:cs typeface="Arial"/>
              </a:rPr>
              <a:t>Disease </a:t>
            </a:r>
            <a:r>
              <a:rPr kumimoji="0" lang="en-US" sz="1000" b="0" i="0" u="none" strike="noStrike" kern="0" cap="none" spc="-55" normalizeH="0" baseline="0" noProof="0" dirty="0">
                <a:ln>
                  <a:noFill/>
                </a:ln>
                <a:solidFill>
                  <a:prstClr val="black"/>
                </a:solidFill>
                <a:effectLst/>
                <a:uLnTx/>
                <a:uFillTx/>
                <a:ea typeface="+mn-ea"/>
                <a:cs typeface="Arial"/>
              </a:rPr>
              <a:t>caused </a:t>
            </a:r>
            <a:r>
              <a:rPr kumimoji="0" lang="en-US" sz="1000" b="0" i="0" u="none" strike="noStrike" kern="0" cap="none" spc="-35" normalizeH="0" baseline="0" noProof="0" dirty="0">
                <a:ln>
                  <a:noFill/>
                </a:ln>
                <a:solidFill>
                  <a:prstClr val="black"/>
                </a:solidFill>
                <a:effectLst/>
                <a:uLnTx/>
                <a:uFillTx/>
                <a:ea typeface="+mn-ea"/>
                <a:cs typeface="Arial"/>
              </a:rPr>
              <a:t>by </a:t>
            </a:r>
            <a:r>
              <a:rPr kumimoji="0" lang="en-US" sz="1000" b="0" i="0" u="none" strike="noStrike" kern="0" cap="none" spc="-60" normalizeH="0" baseline="0" noProof="0" dirty="0">
                <a:ln>
                  <a:noFill/>
                </a:ln>
                <a:solidFill>
                  <a:prstClr val="black"/>
                </a:solidFill>
                <a:effectLst/>
                <a:uLnTx/>
                <a:uFillTx/>
                <a:ea typeface="+mn-ea"/>
                <a:cs typeface="Arial"/>
              </a:rPr>
              <a:t>a </a:t>
            </a:r>
            <a:r>
              <a:rPr kumimoji="0" lang="en-US" sz="1000" b="0" i="0" u="none" strike="noStrike" kern="0" cap="none" spc="-35" normalizeH="0" baseline="0" noProof="0" dirty="0">
                <a:ln>
                  <a:noFill/>
                </a:ln>
                <a:solidFill>
                  <a:prstClr val="black"/>
                </a:solidFill>
                <a:effectLst/>
                <a:uLnTx/>
                <a:uFillTx/>
                <a:ea typeface="+mn-ea"/>
                <a:cs typeface="Arial"/>
              </a:rPr>
              <a:t>deficiency </a:t>
            </a:r>
            <a:r>
              <a:rPr kumimoji="0" lang="en-US" sz="1000" b="0" i="0" u="none" strike="noStrike" kern="0" cap="none" spc="-5" normalizeH="0" baseline="0" noProof="0" dirty="0">
                <a:ln>
                  <a:noFill/>
                </a:ln>
                <a:solidFill>
                  <a:prstClr val="black"/>
                </a:solidFill>
                <a:effectLst/>
                <a:uLnTx/>
                <a:uFillTx/>
                <a:ea typeface="+mn-ea"/>
                <a:cs typeface="Arial"/>
              </a:rPr>
              <a:t>of </a:t>
            </a:r>
            <a:r>
              <a:rPr kumimoji="0" lang="en-US" sz="1000" b="0" i="0" u="none" strike="noStrike" kern="0" cap="none" spc="-20" normalizeH="0" baseline="0" noProof="0" dirty="0">
                <a:ln>
                  <a:noFill/>
                </a:ln>
                <a:solidFill>
                  <a:prstClr val="black"/>
                </a:solidFill>
                <a:effectLst/>
                <a:uLnTx/>
                <a:uFillTx/>
                <a:ea typeface="+mn-ea"/>
                <a:cs typeface="Arial"/>
              </a:rPr>
              <a:t>vitamin </a:t>
            </a:r>
            <a:r>
              <a:rPr kumimoji="0" lang="en-US" sz="1000" b="0" i="0" u="none" strike="noStrike" kern="0" cap="none" spc="-90" normalizeH="0" baseline="0" noProof="0" dirty="0">
                <a:ln>
                  <a:noFill/>
                </a:ln>
                <a:solidFill>
                  <a:prstClr val="black"/>
                </a:solidFill>
                <a:effectLst/>
                <a:uLnTx/>
                <a:uFillTx/>
                <a:ea typeface="+mn-ea"/>
                <a:cs typeface="Arial"/>
              </a:rPr>
              <a:t>C, </a:t>
            </a:r>
            <a:r>
              <a:rPr kumimoji="0" lang="en-US" sz="1000" b="0" i="0" u="none" strike="noStrike" kern="0" cap="none" spc="-35" normalizeH="0" baseline="0" noProof="0" dirty="0" err="1">
                <a:ln>
                  <a:noFill/>
                </a:ln>
                <a:solidFill>
                  <a:prstClr val="black"/>
                </a:solidFill>
                <a:effectLst/>
                <a:uLnTx/>
                <a:uFillTx/>
                <a:ea typeface="+mn-ea"/>
                <a:cs typeface="Arial"/>
              </a:rPr>
              <a:t>characterised</a:t>
            </a:r>
            <a:r>
              <a:rPr kumimoji="0" lang="en-US" sz="1000" b="0" i="0" u="none" strike="noStrike" kern="0" cap="none" spc="-35" normalizeH="0" baseline="0" noProof="0" dirty="0">
                <a:ln>
                  <a:noFill/>
                </a:ln>
                <a:solidFill>
                  <a:prstClr val="black"/>
                </a:solidFill>
                <a:effectLst/>
                <a:uLnTx/>
                <a:uFillTx/>
                <a:ea typeface="+mn-ea"/>
                <a:cs typeface="Arial"/>
              </a:rPr>
              <a:t> by </a:t>
            </a:r>
            <a:r>
              <a:rPr kumimoji="0" lang="en-US" sz="1000" b="0" i="0" u="none" strike="noStrike" kern="0" cap="none" spc="-30" normalizeH="0" baseline="0" noProof="0" dirty="0">
                <a:ln>
                  <a:noFill/>
                </a:ln>
                <a:solidFill>
                  <a:prstClr val="black"/>
                </a:solidFill>
                <a:effectLst/>
                <a:uLnTx/>
                <a:uFillTx/>
                <a:ea typeface="+mn-ea"/>
                <a:cs typeface="Arial"/>
              </a:rPr>
              <a:t>swollen  </a:t>
            </a:r>
            <a:r>
              <a:rPr kumimoji="0" lang="en-US" sz="1000" b="0" i="0" u="none" strike="noStrike" kern="0" cap="none" spc="-35" normalizeH="0" baseline="0" noProof="0" dirty="0">
                <a:ln>
                  <a:noFill/>
                </a:ln>
                <a:solidFill>
                  <a:prstClr val="black"/>
                </a:solidFill>
                <a:effectLst/>
                <a:uLnTx/>
                <a:uFillTx/>
                <a:ea typeface="+mn-ea"/>
                <a:cs typeface="Arial"/>
              </a:rPr>
              <a:t>bleeding </a:t>
            </a:r>
            <a:r>
              <a:rPr kumimoji="0" lang="en-US" sz="1000" b="0" i="0" u="none" strike="noStrike" kern="0" cap="none" spc="-50" normalizeH="0" baseline="0" noProof="0" dirty="0">
                <a:ln>
                  <a:noFill/>
                </a:ln>
                <a:solidFill>
                  <a:prstClr val="black"/>
                </a:solidFill>
                <a:effectLst/>
                <a:uLnTx/>
                <a:uFillTx/>
                <a:ea typeface="+mn-ea"/>
                <a:cs typeface="Arial"/>
              </a:rPr>
              <a:t>gums </a:t>
            </a:r>
            <a:r>
              <a:rPr kumimoji="0" lang="en-US" sz="1000" b="0" i="0" u="none" strike="noStrike" kern="0" cap="none" spc="-40" normalizeH="0" baseline="0" noProof="0" dirty="0">
                <a:ln>
                  <a:noFill/>
                </a:ln>
                <a:solidFill>
                  <a:prstClr val="black"/>
                </a:solidFill>
                <a:effectLst/>
                <a:uLnTx/>
                <a:uFillTx/>
                <a:ea typeface="+mn-ea"/>
                <a:cs typeface="Arial"/>
              </a:rPr>
              <a:t>and </a:t>
            </a:r>
            <a:r>
              <a:rPr kumimoji="0" lang="en-US" sz="1000" b="0" i="0" u="none" strike="noStrike" kern="0" cap="none" spc="-15" normalizeH="0" baseline="0" noProof="0" dirty="0">
                <a:ln>
                  <a:noFill/>
                </a:ln>
                <a:solidFill>
                  <a:prstClr val="black"/>
                </a:solidFill>
                <a:effectLst/>
                <a:uLnTx/>
                <a:uFillTx/>
                <a:ea typeface="+mn-ea"/>
                <a:cs typeface="Arial"/>
              </a:rPr>
              <a:t>the </a:t>
            </a:r>
            <a:r>
              <a:rPr kumimoji="0" lang="en-US" sz="1000" b="0" i="0" u="none" strike="noStrike" kern="0" cap="none" spc="-35" normalizeH="0" baseline="0" noProof="0" dirty="0">
                <a:ln>
                  <a:noFill/>
                </a:ln>
                <a:solidFill>
                  <a:prstClr val="black"/>
                </a:solidFill>
                <a:effectLst/>
                <a:uLnTx/>
                <a:uFillTx/>
                <a:ea typeface="+mn-ea"/>
                <a:cs typeface="Arial"/>
              </a:rPr>
              <a:t>opening </a:t>
            </a:r>
            <a:r>
              <a:rPr kumimoji="0" lang="en-US" sz="1000" b="0" i="0" u="none" strike="noStrike" kern="0" cap="none" spc="-5" normalizeH="0" baseline="0" noProof="0" dirty="0">
                <a:ln>
                  <a:noFill/>
                </a:ln>
                <a:solidFill>
                  <a:prstClr val="black"/>
                </a:solidFill>
                <a:effectLst/>
                <a:uLnTx/>
                <a:uFillTx/>
                <a:ea typeface="+mn-ea"/>
                <a:cs typeface="Arial"/>
              </a:rPr>
              <a:t>of </a:t>
            </a:r>
            <a:r>
              <a:rPr kumimoji="0" lang="en-US" sz="1000" b="0" i="0" u="none" strike="noStrike" kern="0" cap="none" spc="-30" normalizeH="0" baseline="0" noProof="0" dirty="0">
                <a:ln>
                  <a:noFill/>
                </a:ln>
                <a:solidFill>
                  <a:prstClr val="black"/>
                </a:solidFill>
                <a:effectLst/>
                <a:uLnTx/>
                <a:uFillTx/>
                <a:ea typeface="+mn-ea"/>
                <a:cs typeface="Arial"/>
              </a:rPr>
              <a:t>previously </a:t>
            </a:r>
            <a:r>
              <a:rPr kumimoji="0" lang="en-US" sz="1000" b="0" i="0" u="none" strike="noStrike" kern="0" cap="none" spc="-40" normalizeH="0" baseline="0" noProof="0" dirty="0">
                <a:ln>
                  <a:noFill/>
                </a:ln>
                <a:solidFill>
                  <a:prstClr val="black"/>
                </a:solidFill>
                <a:effectLst/>
                <a:uLnTx/>
                <a:uFillTx/>
                <a:ea typeface="+mn-ea"/>
                <a:cs typeface="Arial"/>
              </a:rPr>
              <a:t>healed</a:t>
            </a:r>
            <a:r>
              <a:rPr kumimoji="0" lang="en-US" sz="1000" b="0" i="0" u="none" strike="noStrike" kern="0" cap="none" spc="-75" normalizeH="0" baseline="0" noProof="0" dirty="0">
                <a:ln>
                  <a:noFill/>
                </a:ln>
                <a:solidFill>
                  <a:prstClr val="black"/>
                </a:solidFill>
                <a:effectLst/>
                <a:uLnTx/>
                <a:uFillTx/>
                <a:ea typeface="+mn-ea"/>
                <a:cs typeface="Arial"/>
              </a:rPr>
              <a:t> </a:t>
            </a:r>
            <a:r>
              <a:rPr kumimoji="0" lang="en-US" sz="1000" b="0" i="0" u="none" strike="noStrike" kern="0" cap="none" spc="-35" normalizeH="0" baseline="0" noProof="0" dirty="0">
                <a:ln>
                  <a:noFill/>
                </a:ln>
                <a:solidFill>
                  <a:prstClr val="black"/>
                </a:solidFill>
                <a:effectLst/>
                <a:uLnTx/>
                <a:uFillTx/>
                <a:ea typeface="+mn-ea"/>
                <a:cs typeface="Arial"/>
              </a:rPr>
              <a:t>wounds.</a:t>
            </a:r>
            <a:endParaRPr kumimoji="0" lang="en-US" sz="1000" b="0" i="0" u="none" strike="noStrike" kern="0" cap="none" spc="0" normalizeH="0" baseline="0" noProof="0" dirty="0">
              <a:ln>
                <a:noFill/>
              </a:ln>
              <a:solidFill>
                <a:prstClr val="black"/>
              </a:solidFill>
              <a:effectLst/>
              <a:uLnTx/>
              <a:uFillTx/>
              <a:ea typeface="+mn-ea"/>
              <a:cs typeface="Arial"/>
            </a:endParaRPr>
          </a:p>
          <a:p>
            <a:pPr marL="382270" marR="0" lvl="0" indent="-286385" defTabSz="914400" eaLnBrk="1" fontAlgn="auto" latinLnBrk="0" hangingPunct="1">
              <a:lnSpc>
                <a:spcPct val="100000"/>
              </a:lnSpc>
              <a:spcBef>
                <a:spcPts val="0"/>
              </a:spcBef>
              <a:spcAft>
                <a:spcPts val="0"/>
              </a:spcAft>
              <a:buClrTx/>
              <a:buSzTx/>
              <a:buFontTx/>
              <a:buChar char="•"/>
              <a:tabLst>
                <a:tab pos="382270" algn="l"/>
                <a:tab pos="382905" algn="l"/>
              </a:tabLst>
              <a:defRPr/>
            </a:pPr>
            <a:r>
              <a:rPr kumimoji="0" lang="en-US" sz="1000" b="0" i="0" u="none" strike="noStrike" kern="0" cap="none" spc="-35" normalizeH="0" baseline="0" noProof="0" dirty="0">
                <a:ln>
                  <a:noFill/>
                </a:ln>
                <a:solidFill>
                  <a:prstClr val="black"/>
                </a:solidFill>
                <a:effectLst/>
                <a:uLnTx/>
                <a:uFillTx/>
                <a:ea typeface="+mn-ea"/>
                <a:cs typeface="Arial"/>
              </a:rPr>
              <a:t>Influenza </a:t>
            </a:r>
            <a:r>
              <a:rPr kumimoji="0" lang="en-US" sz="1000" b="0" i="0" u="none" strike="noStrike" kern="0" cap="none" spc="-20" normalizeH="0" baseline="0" noProof="0" dirty="0">
                <a:ln>
                  <a:noFill/>
                </a:ln>
                <a:solidFill>
                  <a:prstClr val="black"/>
                </a:solidFill>
                <a:effectLst/>
                <a:uLnTx/>
                <a:uFillTx/>
                <a:ea typeface="+mn-ea"/>
                <a:cs typeface="Arial"/>
              </a:rPr>
              <a:t>- </a:t>
            </a:r>
            <a:r>
              <a:rPr kumimoji="0" lang="en-US" sz="1000" b="0" i="0" u="none" strike="noStrike" kern="0" cap="none" spc="-60" normalizeH="0" baseline="0" noProof="0" dirty="0">
                <a:ln>
                  <a:noFill/>
                </a:ln>
                <a:solidFill>
                  <a:prstClr val="black"/>
                </a:solidFill>
                <a:effectLst/>
                <a:uLnTx/>
                <a:uFillTx/>
                <a:ea typeface="+mn-ea"/>
                <a:cs typeface="Arial"/>
              </a:rPr>
              <a:t>The </a:t>
            </a:r>
            <a:r>
              <a:rPr kumimoji="0" lang="en-US" sz="1000" b="0" i="0" u="none" strike="noStrike" kern="0" cap="none" spc="-10" normalizeH="0" baseline="0" noProof="0" dirty="0">
                <a:ln>
                  <a:noFill/>
                </a:ln>
                <a:solidFill>
                  <a:prstClr val="black"/>
                </a:solidFill>
                <a:effectLst/>
                <a:uLnTx/>
                <a:uFillTx/>
                <a:ea typeface="+mn-ea"/>
                <a:cs typeface="Arial"/>
              </a:rPr>
              <a:t>flu, </a:t>
            </a:r>
            <a:r>
              <a:rPr kumimoji="0" lang="en-US" sz="1000" b="0" i="0" u="none" strike="noStrike" kern="0" cap="none" spc="-30" normalizeH="0" baseline="0" noProof="0" dirty="0">
                <a:ln>
                  <a:noFill/>
                </a:ln>
                <a:solidFill>
                  <a:prstClr val="black"/>
                </a:solidFill>
                <a:effectLst/>
                <a:uLnTx/>
                <a:uFillTx/>
                <a:ea typeface="+mn-ea"/>
                <a:cs typeface="Arial"/>
              </a:rPr>
              <a:t>fever, </a:t>
            </a:r>
            <a:r>
              <a:rPr kumimoji="0" lang="en-US" sz="1000" b="0" i="0" u="none" strike="noStrike" kern="0" cap="none" spc="-25" normalizeH="0" baseline="0" noProof="0" dirty="0">
                <a:ln>
                  <a:noFill/>
                </a:ln>
                <a:solidFill>
                  <a:prstClr val="black"/>
                </a:solidFill>
                <a:effectLst/>
                <a:uLnTx/>
                <a:uFillTx/>
                <a:ea typeface="+mn-ea"/>
                <a:cs typeface="Arial"/>
              </a:rPr>
              <a:t>runny </a:t>
            </a:r>
            <a:r>
              <a:rPr kumimoji="0" lang="en-US" sz="1000" b="0" i="0" u="none" strike="noStrike" kern="0" cap="none" spc="-45" normalizeH="0" baseline="0" noProof="0" dirty="0">
                <a:ln>
                  <a:noFill/>
                </a:ln>
                <a:solidFill>
                  <a:prstClr val="black"/>
                </a:solidFill>
                <a:effectLst/>
                <a:uLnTx/>
                <a:uFillTx/>
                <a:ea typeface="+mn-ea"/>
                <a:cs typeface="Arial"/>
              </a:rPr>
              <a:t>nose, </a:t>
            </a:r>
            <a:r>
              <a:rPr kumimoji="0" lang="en-US" sz="1000" b="0" i="0" u="none" strike="noStrike" kern="0" cap="none" spc="-40" normalizeH="0" baseline="0" noProof="0" dirty="0">
                <a:ln>
                  <a:noFill/>
                </a:ln>
                <a:solidFill>
                  <a:prstClr val="black"/>
                </a:solidFill>
                <a:effectLst/>
                <a:uLnTx/>
                <a:uFillTx/>
                <a:ea typeface="+mn-ea"/>
                <a:cs typeface="Arial"/>
              </a:rPr>
              <a:t>sore </a:t>
            </a:r>
            <a:r>
              <a:rPr kumimoji="0" lang="en-US" sz="1000" b="0" i="0" u="none" strike="noStrike" kern="0" cap="none" spc="-5" normalizeH="0" baseline="0" noProof="0" dirty="0">
                <a:ln>
                  <a:noFill/>
                </a:ln>
                <a:solidFill>
                  <a:prstClr val="black"/>
                </a:solidFill>
                <a:effectLst/>
                <a:uLnTx/>
                <a:uFillTx/>
                <a:ea typeface="+mn-ea"/>
                <a:cs typeface="Arial"/>
              </a:rPr>
              <a:t>throat</a:t>
            </a:r>
            <a:r>
              <a:rPr kumimoji="0" lang="en-US" sz="1000" b="0" i="0" u="none" strike="noStrike" kern="0" cap="none" spc="-75" normalizeH="0" baseline="0" noProof="0" dirty="0">
                <a:ln>
                  <a:noFill/>
                </a:ln>
                <a:solidFill>
                  <a:prstClr val="black"/>
                </a:solidFill>
                <a:effectLst/>
                <a:uLnTx/>
                <a:uFillTx/>
                <a:ea typeface="+mn-ea"/>
                <a:cs typeface="Arial"/>
              </a:rPr>
              <a:t> </a:t>
            </a:r>
            <a:r>
              <a:rPr kumimoji="0" lang="en-US" sz="1000" b="0" i="0" u="none" strike="noStrike" kern="0" cap="none" spc="-25" normalizeH="0" baseline="0" noProof="0" dirty="0">
                <a:ln>
                  <a:noFill/>
                </a:ln>
                <a:solidFill>
                  <a:prstClr val="black"/>
                </a:solidFill>
                <a:effectLst/>
                <a:uLnTx/>
                <a:uFillTx/>
                <a:ea typeface="+mn-ea"/>
                <a:cs typeface="Arial"/>
              </a:rPr>
              <a:t>etc.</a:t>
            </a:r>
            <a:endParaRPr kumimoji="0" lang="en-US" sz="1000" b="0" i="0" u="none" strike="noStrike" kern="0" cap="none" spc="0" normalizeH="0" baseline="0" noProof="0" dirty="0">
              <a:ln>
                <a:noFill/>
              </a:ln>
              <a:solidFill>
                <a:prstClr val="black"/>
              </a:solidFill>
              <a:effectLst/>
              <a:uLnTx/>
              <a:uFillTx/>
              <a:ea typeface="+mn-ea"/>
              <a:cs typeface="Arial"/>
            </a:endParaRPr>
          </a:p>
          <a:p>
            <a:pPr marL="382270" marR="0" lvl="0" indent="-286385" defTabSz="914400" eaLnBrk="1" fontAlgn="auto" latinLnBrk="0" hangingPunct="1">
              <a:lnSpc>
                <a:spcPct val="100000"/>
              </a:lnSpc>
              <a:spcBef>
                <a:spcPts val="0"/>
              </a:spcBef>
              <a:spcAft>
                <a:spcPts val="0"/>
              </a:spcAft>
              <a:buClrTx/>
              <a:buSzTx/>
              <a:buFontTx/>
              <a:buChar char="•"/>
              <a:tabLst>
                <a:tab pos="382270" algn="l"/>
                <a:tab pos="382905" algn="l"/>
              </a:tabLst>
              <a:defRPr/>
            </a:pPr>
            <a:r>
              <a:rPr kumimoji="0" lang="en-US" sz="1000" b="0" i="0" u="none" strike="noStrike" kern="0" cap="none" spc="-55" normalizeH="0" baseline="0" noProof="0" dirty="0">
                <a:ln>
                  <a:noFill/>
                </a:ln>
                <a:solidFill>
                  <a:prstClr val="black"/>
                </a:solidFill>
                <a:effectLst/>
                <a:uLnTx/>
                <a:uFillTx/>
                <a:ea typeface="+mn-ea"/>
                <a:cs typeface="Arial"/>
              </a:rPr>
              <a:t>Typhus </a:t>
            </a:r>
            <a:r>
              <a:rPr kumimoji="0" lang="en-US" sz="1000" b="0" i="0" u="none" strike="noStrike" kern="0" cap="none" spc="-25" normalizeH="0" baseline="0" noProof="0" dirty="0">
                <a:ln>
                  <a:noFill/>
                </a:ln>
                <a:solidFill>
                  <a:prstClr val="black"/>
                </a:solidFill>
                <a:effectLst/>
                <a:uLnTx/>
                <a:uFillTx/>
                <a:ea typeface="+mn-ea"/>
                <a:cs typeface="Arial"/>
              </a:rPr>
              <a:t>- </a:t>
            </a:r>
            <a:r>
              <a:rPr kumimoji="0" lang="en-US" sz="1000" b="0" i="0" u="none" strike="noStrike" kern="0" cap="none" spc="-35" normalizeH="0" baseline="0" noProof="0" dirty="0">
                <a:ln>
                  <a:noFill/>
                </a:ln>
                <a:solidFill>
                  <a:prstClr val="black"/>
                </a:solidFill>
                <a:effectLst/>
                <a:uLnTx/>
                <a:uFillTx/>
                <a:ea typeface="+mn-ea"/>
                <a:cs typeface="Arial"/>
              </a:rPr>
              <a:t>Bacterial </a:t>
            </a:r>
            <a:r>
              <a:rPr kumimoji="0" lang="en-US" sz="1000" b="0" i="0" u="none" strike="noStrike" kern="0" cap="none" spc="-55" normalizeH="0" baseline="0" noProof="0" dirty="0">
                <a:ln>
                  <a:noFill/>
                </a:ln>
                <a:solidFill>
                  <a:prstClr val="black"/>
                </a:solidFill>
                <a:effectLst/>
                <a:uLnTx/>
                <a:uFillTx/>
                <a:ea typeface="+mn-ea"/>
                <a:cs typeface="Arial"/>
              </a:rPr>
              <a:t>disease </a:t>
            </a:r>
            <a:r>
              <a:rPr kumimoji="0" lang="en-US" sz="1000" b="0" i="0" u="none" strike="noStrike" kern="0" cap="none" spc="-5" normalizeH="0" baseline="0" noProof="0" dirty="0">
                <a:ln>
                  <a:noFill/>
                </a:ln>
                <a:solidFill>
                  <a:prstClr val="black"/>
                </a:solidFill>
                <a:effectLst/>
                <a:uLnTx/>
                <a:uFillTx/>
                <a:ea typeface="+mn-ea"/>
                <a:cs typeface="Arial"/>
              </a:rPr>
              <a:t>that </a:t>
            </a:r>
            <a:r>
              <a:rPr kumimoji="0" lang="en-US" sz="1000" b="0" i="0" u="none" strike="noStrike" kern="0" cap="none" spc="-45" normalizeH="0" baseline="0" noProof="0" dirty="0">
                <a:ln>
                  <a:noFill/>
                </a:ln>
                <a:solidFill>
                  <a:prstClr val="black"/>
                </a:solidFill>
                <a:effectLst/>
                <a:uLnTx/>
                <a:uFillTx/>
                <a:ea typeface="+mn-ea"/>
                <a:cs typeface="Arial"/>
              </a:rPr>
              <a:t>is </a:t>
            </a:r>
            <a:r>
              <a:rPr kumimoji="0" lang="en-US" sz="1000" b="0" i="0" u="none" strike="noStrike" kern="0" cap="none" spc="-60" normalizeH="0" baseline="0" noProof="0" dirty="0">
                <a:ln>
                  <a:noFill/>
                </a:ln>
                <a:solidFill>
                  <a:prstClr val="black"/>
                </a:solidFill>
                <a:effectLst/>
                <a:uLnTx/>
                <a:uFillTx/>
                <a:ea typeface="+mn-ea"/>
                <a:cs typeface="Arial"/>
              </a:rPr>
              <a:t>passed </a:t>
            </a:r>
            <a:r>
              <a:rPr kumimoji="0" lang="en-US" sz="1000" b="0" i="0" u="none" strike="noStrike" kern="0" cap="none" spc="-25" normalizeH="0" baseline="0" noProof="0" dirty="0">
                <a:ln>
                  <a:noFill/>
                </a:ln>
                <a:solidFill>
                  <a:prstClr val="black"/>
                </a:solidFill>
                <a:effectLst/>
                <a:uLnTx/>
                <a:uFillTx/>
                <a:ea typeface="+mn-ea"/>
                <a:cs typeface="Arial"/>
              </a:rPr>
              <a:t>on </a:t>
            </a:r>
            <a:r>
              <a:rPr kumimoji="0" lang="en-US" sz="1000" b="0" i="0" u="none" strike="noStrike" kern="0" cap="none" spc="-35" normalizeH="0" baseline="0" noProof="0" dirty="0">
                <a:ln>
                  <a:noFill/>
                </a:ln>
                <a:solidFill>
                  <a:prstClr val="black"/>
                </a:solidFill>
                <a:effectLst/>
                <a:uLnTx/>
                <a:uFillTx/>
                <a:ea typeface="+mn-ea"/>
                <a:cs typeface="Arial"/>
              </a:rPr>
              <a:t>by</a:t>
            </a:r>
            <a:r>
              <a:rPr kumimoji="0" lang="en-US" sz="1000" b="0" i="0" u="none" strike="noStrike" kern="0" cap="none" spc="-60" normalizeH="0" baseline="0" noProof="0" dirty="0">
                <a:ln>
                  <a:noFill/>
                </a:ln>
                <a:solidFill>
                  <a:prstClr val="black"/>
                </a:solidFill>
                <a:effectLst/>
                <a:uLnTx/>
                <a:uFillTx/>
                <a:ea typeface="+mn-ea"/>
                <a:cs typeface="Arial"/>
              </a:rPr>
              <a:t> </a:t>
            </a:r>
            <a:r>
              <a:rPr kumimoji="0" lang="en-US" sz="1000" b="0" i="0" u="none" strike="noStrike" kern="0" cap="none" spc="-30" normalizeH="0" baseline="0" noProof="0" dirty="0">
                <a:ln>
                  <a:noFill/>
                </a:ln>
                <a:solidFill>
                  <a:prstClr val="black"/>
                </a:solidFill>
                <a:effectLst/>
                <a:uLnTx/>
                <a:uFillTx/>
                <a:ea typeface="+mn-ea"/>
                <a:cs typeface="Arial"/>
              </a:rPr>
              <a:t>rats.</a:t>
            </a:r>
          </a:p>
          <a:p>
            <a:pPr marL="378460" marR="0" lvl="0" indent="-287020" algn="l" defTabSz="914400" rtl="0" eaLnBrk="1" fontAlgn="auto" latinLnBrk="0" hangingPunct="1">
              <a:lnSpc>
                <a:spcPct val="100000"/>
              </a:lnSpc>
              <a:spcBef>
                <a:spcPts val="0"/>
              </a:spcBef>
              <a:spcAft>
                <a:spcPts val="0"/>
              </a:spcAft>
              <a:buClrTx/>
              <a:buSzTx/>
              <a:buFontTx/>
              <a:buChar char="•"/>
              <a:tabLst>
                <a:tab pos="378460" algn="l"/>
                <a:tab pos="379095" algn="l"/>
              </a:tabLst>
              <a:defRPr/>
            </a:pPr>
            <a:r>
              <a:rPr kumimoji="0" lang="en-US" sz="900" b="0" i="0" u="none" strike="noStrike" kern="1200" cap="none" spc="-40" normalizeH="0" baseline="0" noProof="0" dirty="0">
                <a:ln>
                  <a:noFill/>
                </a:ln>
                <a:solidFill>
                  <a:prstClr val="black"/>
                </a:solidFill>
                <a:effectLst/>
                <a:uLnTx/>
                <a:uFillTx/>
                <a:ea typeface="+mn-ea"/>
                <a:cs typeface="Arial"/>
              </a:rPr>
              <a:t>Virus </a:t>
            </a:r>
            <a:r>
              <a:rPr kumimoji="0" lang="en-US" sz="900" b="0" i="0" u="none" strike="noStrike" kern="1200" cap="none" spc="-25" normalizeH="0" baseline="0" noProof="0" dirty="0">
                <a:ln>
                  <a:noFill/>
                </a:ln>
                <a:solidFill>
                  <a:prstClr val="black"/>
                </a:solidFill>
                <a:effectLst/>
                <a:uLnTx/>
                <a:uFillTx/>
                <a:ea typeface="+mn-ea"/>
                <a:cs typeface="Arial"/>
              </a:rPr>
              <a:t>- </a:t>
            </a:r>
            <a:r>
              <a:rPr kumimoji="0" lang="en-US" sz="900" b="0" i="0" u="none" strike="noStrike" kern="1200" cap="none" spc="-50" normalizeH="0" baseline="0" noProof="0" dirty="0">
                <a:ln>
                  <a:noFill/>
                </a:ln>
                <a:solidFill>
                  <a:prstClr val="black"/>
                </a:solidFill>
                <a:effectLst/>
                <a:uLnTx/>
                <a:uFillTx/>
                <a:ea typeface="+mn-ea"/>
                <a:cs typeface="Arial"/>
              </a:rPr>
              <a:t>An </a:t>
            </a:r>
            <a:r>
              <a:rPr kumimoji="0" lang="en-US" sz="900" b="0" i="0" u="none" strike="noStrike" kern="1200" cap="none" spc="-20" normalizeH="0" baseline="0" noProof="0" dirty="0">
                <a:ln>
                  <a:noFill/>
                </a:ln>
                <a:solidFill>
                  <a:prstClr val="black"/>
                </a:solidFill>
                <a:effectLst/>
                <a:uLnTx/>
                <a:uFillTx/>
                <a:ea typeface="+mn-ea"/>
                <a:cs typeface="Arial"/>
              </a:rPr>
              <a:t>infection </a:t>
            </a:r>
            <a:r>
              <a:rPr kumimoji="0" lang="en-US" sz="900" b="0" i="0" u="none" strike="noStrike" kern="1200" cap="none" spc="-30" normalizeH="0" baseline="0" noProof="0" dirty="0">
                <a:ln>
                  <a:noFill/>
                </a:ln>
                <a:solidFill>
                  <a:prstClr val="black"/>
                </a:solidFill>
                <a:effectLst/>
                <a:uLnTx/>
                <a:uFillTx/>
                <a:ea typeface="+mn-ea"/>
                <a:cs typeface="Arial"/>
              </a:rPr>
              <a:t>carried </a:t>
            </a:r>
            <a:r>
              <a:rPr kumimoji="0" lang="en-US" sz="900" b="0" i="0" u="none" strike="noStrike" kern="1200" cap="none" spc="-35" normalizeH="0" baseline="0" noProof="0" dirty="0">
                <a:ln>
                  <a:noFill/>
                </a:ln>
                <a:solidFill>
                  <a:prstClr val="black"/>
                </a:solidFill>
                <a:effectLst/>
                <a:uLnTx/>
                <a:uFillTx/>
                <a:ea typeface="+mn-ea"/>
                <a:cs typeface="Arial"/>
              </a:rPr>
              <a:t>by </a:t>
            </a:r>
            <a:r>
              <a:rPr kumimoji="0" lang="en-US" sz="900" b="0" i="0" u="none" strike="noStrike" kern="1200" cap="none" spc="-40" normalizeH="0" baseline="0" noProof="0" dirty="0">
                <a:ln>
                  <a:noFill/>
                </a:ln>
                <a:solidFill>
                  <a:prstClr val="black"/>
                </a:solidFill>
                <a:effectLst/>
                <a:uLnTx/>
                <a:uFillTx/>
                <a:ea typeface="+mn-ea"/>
                <a:cs typeface="Arial"/>
              </a:rPr>
              <a:t>molecules </a:t>
            </a:r>
            <a:r>
              <a:rPr kumimoji="0" lang="en-US" sz="900" b="0" i="0" u="none" strike="noStrike" kern="1200" cap="none" spc="-5" normalizeH="0" baseline="0" noProof="0" dirty="0">
                <a:ln>
                  <a:noFill/>
                </a:ln>
                <a:solidFill>
                  <a:prstClr val="black"/>
                </a:solidFill>
                <a:effectLst/>
                <a:uLnTx/>
                <a:uFillTx/>
                <a:ea typeface="+mn-ea"/>
                <a:cs typeface="Arial"/>
              </a:rPr>
              <a:t>that </a:t>
            </a:r>
            <a:r>
              <a:rPr kumimoji="0" lang="en-US" sz="900" b="0" i="0" u="none" strike="noStrike" kern="1200" cap="none" spc="-35" normalizeH="0" baseline="0" noProof="0" dirty="0">
                <a:ln>
                  <a:noFill/>
                </a:ln>
                <a:solidFill>
                  <a:prstClr val="black"/>
                </a:solidFill>
                <a:effectLst/>
                <a:uLnTx/>
                <a:uFillTx/>
                <a:ea typeface="+mn-ea"/>
                <a:cs typeface="Arial"/>
              </a:rPr>
              <a:t>are </a:t>
            </a:r>
            <a:r>
              <a:rPr kumimoji="0" lang="en-US" sz="900" b="0" i="0" u="none" strike="noStrike" kern="1200" cap="none" spc="-5" normalizeH="0" baseline="0" noProof="0" dirty="0">
                <a:ln>
                  <a:noFill/>
                </a:ln>
                <a:solidFill>
                  <a:prstClr val="black"/>
                </a:solidFill>
                <a:effectLst/>
                <a:uLnTx/>
                <a:uFillTx/>
                <a:ea typeface="+mn-ea"/>
                <a:cs typeface="Arial"/>
              </a:rPr>
              <a:t>too </a:t>
            </a:r>
            <a:r>
              <a:rPr kumimoji="0" lang="en-US" sz="900" b="0" i="0" u="none" strike="noStrike" kern="1200" cap="none" spc="-35" normalizeH="0" baseline="0" noProof="0" dirty="0">
                <a:ln>
                  <a:noFill/>
                </a:ln>
                <a:solidFill>
                  <a:prstClr val="black"/>
                </a:solidFill>
                <a:effectLst/>
                <a:uLnTx/>
                <a:uFillTx/>
                <a:ea typeface="+mn-ea"/>
                <a:cs typeface="Arial"/>
              </a:rPr>
              <a:t>small </a:t>
            </a:r>
            <a:r>
              <a:rPr kumimoji="0" lang="en-US" sz="900" b="0" i="0" u="none" strike="noStrike" kern="1200" cap="none" spc="5" normalizeH="0" baseline="0" noProof="0" dirty="0">
                <a:ln>
                  <a:noFill/>
                </a:ln>
                <a:solidFill>
                  <a:prstClr val="black"/>
                </a:solidFill>
                <a:effectLst/>
                <a:uLnTx/>
                <a:uFillTx/>
                <a:ea typeface="+mn-ea"/>
                <a:cs typeface="Arial"/>
              </a:rPr>
              <a:t>to</a:t>
            </a:r>
            <a:r>
              <a:rPr kumimoji="0" lang="en-US" sz="900" b="0" i="0" u="none" strike="noStrike" kern="1200" cap="none" spc="-125" normalizeH="0" baseline="0" noProof="0" dirty="0">
                <a:ln>
                  <a:noFill/>
                </a:ln>
                <a:solidFill>
                  <a:prstClr val="black"/>
                </a:solidFill>
                <a:effectLst/>
                <a:uLnTx/>
                <a:uFillTx/>
                <a:ea typeface="+mn-ea"/>
                <a:cs typeface="Arial"/>
              </a:rPr>
              <a:t> </a:t>
            </a:r>
            <a:r>
              <a:rPr kumimoji="0" lang="en-US" sz="900" b="0" i="0" u="none" strike="noStrike" kern="1200" cap="none" spc="-40" normalizeH="0" baseline="0" noProof="0" dirty="0">
                <a:ln>
                  <a:noFill/>
                </a:ln>
                <a:solidFill>
                  <a:prstClr val="black"/>
                </a:solidFill>
                <a:effectLst/>
                <a:uLnTx/>
                <a:uFillTx/>
                <a:ea typeface="+mn-ea"/>
                <a:cs typeface="Arial"/>
              </a:rPr>
              <a:t>be </a:t>
            </a:r>
            <a:r>
              <a:rPr kumimoji="0" lang="en-US" sz="900" b="0" i="0" u="none" strike="noStrike" kern="1200" cap="none" spc="-50" normalizeH="0" baseline="0" noProof="0" dirty="0">
                <a:ln>
                  <a:noFill/>
                </a:ln>
                <a:solidFill>
                  <a:prstClr val="black"/>
                </a:solidFill>
                <a:effectLst/>
                <a:uLnTx/>
                <a:uFillTx/>
                <a:ea typeface="+mn-ea"/>
                <a:cs typeface="Arial"/>
              </a:rPr>
              <a:t>seen.</a:t>
            </a:r>
            <a:endParaRPr kumimoji="0" lang="en-US" sz="900" b="0" i="0" u="none" strike="noStrike" kern="1200" cap="none" spc="0" normalizeH="0" baseline="0" noProof="0" dirty="0">
              <a:ln>
                <a:noFill/>
              </a:ln>
              <a:solidFill>
                <a:prstClr val="black"/>
              </a:solidFill>
              <a:effectLst/>
              <a:uLnTx/>
              <a:uFillTx/>
              <a:ea typeface="+mn-ea"/>
              <a:cs typeface="Arial"/>
            </a:endParaRPr>
          </a:p>
          <a:p>
            <a:pPr marL="378460" marR="177800" lvl="0" indent="-287020" algn="l" defTabSz="914400" rtl="0" eaLnBrk="1" fontAlgn="auto" latinLnBrk="0" hangingPunct="1">
              <a:lnSpc>
                <a:spcPct val="100000"/>
              </a:lnSpc>
              <a:spcBef>
                <a:spcPts val="0"/>
              </a:spcBef>
              <a:spcAft>
                <a:spcPts val="0"/>
              </a:spcAft>
              <a:buClrTx/>
              <a:buSzTx/>
              <a:buFontTx/>
              <a:buChar char="•"/>
              <a:tabLst>
                <a:tab pos="378460" algn="l"/>
                <a:tab pos="379095" algn="l"/>
              </a:tabLst>
              <a:defRPr/>
            </a:pPr>
            <a:r>
              <a:rPr kumimoji="0" lang="en-US" sz="900" b="0" i="0" u="none" strike="noStrike" kern="1200" cap="none" spc="-35" normalizeH="0" baseline="0" noProof="0" dirty="0">
                <a:ln>
                  <a:noFill/>
                </a:ln>
                <a:solidFill>
                  <a:prstClr val="black"/>
                </a:solidFill>
                <a:effectLst/>
                <a:uLnTx/>
                <a:uFillTx/>
                <a:ea typeface="+mn-ea"/>
                <a:cs typeface="Arial"/>
              </a:rPr>
              <a:t>Vaccination </a:t>
            </a:r>
            <a:r>
              <a:rPr kumimoji="0" lang="en-US" sz="900" b="0" i="0" u="none" strike="noStrike" kern="1200" cap="none" spc="-25" normalizeH="0" baseline="0" noProof="0" dirty="0">
                <a:ln>
                  <a:noFill/>
                </a:ln>
                <a:solidFill>
                  <a:prstClr val="black"/>
                </a:solidFill>
                <a:effectLst/>
                <a:uLnTx/>
                <a:uFillTx/>
                <a:ea typeface="+mn-ea"/>
                <a:cs typeface="Arial"/>
              </a:rPr>
              <a:t>- </a:t>
            </a:r>
            <a:r>
              <a:rPr kumimoji="0" lang="en-US" sz="900" b="0" i="0" u="none" strike="noStrike" kern="1200" cap="none" spc="-45" normalizeH="0" baseline="0" noProof="0" dirty="0">
                <a:ln>
                  <a:noFill/>
                </a:ln>
                <a:solidFill>
                  <a:prstClr val="black"/>
                </a:solidFill>
                <a:effectLst/>
                <a:uLnTx/>
                <a:uFillTx/>
                <a:ea typeface="+mn-ea"/>
                <a:cs typeface="Arial"/>
              </a:rPr>
              <a:t>Giving </a:t>
            </a:r>
            <a:r>
              <a:rPr kumimoji="0" lang="en-US" sz="900" b="0" i="0" u="none" strike="noStrike" kern="1200" cap="none" spc="-15" normalizeH="0" baseline="0" noProof="0" dirty="0">
                <a:ln>
                  <a:noFill/>
                </a:ln>
                <a:solidFill>
                  <a:prstClr val="black"/>
                </a:solidFill>
                <a:effectLst/>
                <a:uLnTx/>
                <a:uFillTx/>
                <a:ea typeface="+mn-ea"/>
                <a:cs typeface="Arial"/>
              </a:rPr>
              <a:t>the </a:t>
            </a:r>
            <a:r>
              <a:rPr kumimoji="0" lang="en-US" sz="900" b="0" i="0" u="none" strike="noStrike" kern="1200" cap="none" spc="-30" normalizeH="0" baseline="0" noProof="0" dirty="0">
                <a:ln>
                  <a:noFill/>
                </a:ln>
                <a:solidFill>
                  <a:prstClr val="black"/>
                </a:solidFill>
                <a:effectLst/>
                <a:uLnTx/>
                <a:uFillTx/>
                <a:ea typeface="+mn-ea"/>
                <a:cs typeface="Arial"/>
              </a:rPr>
              <a:t>body </a:t>
            </a:r>
            <a:r>
              <a:rPr kumimoji="0" lang="en-US" sz="900" b="0" i="0" u="none" strike="noStrike" kern="1200" cap="none" spc="-60" normalizeH="0" baseline="0" noProof="0" dirty="0">
                <a:ln>
                  <a:noFill/>
                </a:ln>
                <a:solidFill>
                  <a:prstClr val="black"/>
                </a:solidFill>
                <a:effectLst/>
                <a:uLnTx/>
                <a:uFillTx/>
                <a:ea typeface="+mn-ea"/>
                <a:cs typeface="Arial"/>
              </a:rPr>
              <a:t>a </a:t>
            </a:r>
            <a:r>
              <a:rPr kumimoji="0" lang="en-US" sz="900" b="0" i="0" u="none" strike="noStrike" kern="1200" cap="none" spc="-10" normalizeH="0" baseline="0" noProof="0" dirty="0">
                <a:ln>
                  <a:noFill/>
                </a:ln>
                <a:solidFill>
                  <a:prstClr val="black"/>
                </a:solidFill>
                <a:effectLst/>
                <a:uLnTx/>
                <a:uFillTx/>
                <a:ea typeface="+mn-ea"/>
                <a:cs typeface="Arial"/>
              </a:rPr>
              <a:t>mild </a:t>
            </a:r>
            <a:r>
              <a:rPr kumimoji="0" lang="en-US" sz="900" b="0" i="0" u="none" strike="noStrike" kern="1200" cap="none" spc="-50" normalizeH="0" baseline="0" noProof="0" dirty="0">
                <a:ln>
                  <a:noFill/>
                </a:ln>
                <a:solidFill>
                  <a:prstClr val="black"/>
                </a:solidFill>
                <a:effectLst/>
                <a:uLnTx/>
                <a:uFillTx/>
                <a:ea typeface="+mn-ea"/>
                <a:cs typeface="Arial"/>
              </a:rPr>
              <a:t>dose </a:t>
            </a:r>
            <a:r>
              <a:rPr kumimoji="0" lang="en-US" sz="900" b="0" i="0" u="none" strike="noStrike" kern="1200" cap="none" spc="-5" normalizeH="0" baseline="0" noProof="0" dirty="0">
                <a:ln>
                  <a:noFill/>
                </a:ln>
                <a:solidFill>
                  <a:prstClr val="black"/>
                </a:solidFill>
                <a:effectLst/>
                <a:uLnTx/>
                <a:uFillTx/>
                <a:ea typeface="+mn-ea"/>
                <a:cs typeface="Arial"/>
              </a:rPr>
              <a:t>of </a:t>
            </a:r>
            <a:r>
              <a:rPr kumimoji="0" lang="en-US" sz="900" b="0" i="0" u="none" strike="noStrike" kern="1200" cap="none" spc="-45" normalizeH="0" baseline="0" noProof="0" dirty="0">
                <a:ln>
                  <a:noFill/>
                </a:ln>
                <a:solidFill>
                  <a:prstClr val="black"/>
                </a:solidFill>
                <a:effectLst/>
                <a:uLnTx/>
                <a:uFillTx/>
                <a:ea typeface="+mn-ea"/>
                <a:cs typeface="Arial"/>
              </a:rPr>
              <a:t>an </a:t>
            </a:r>
            <a:r>
              <a:rPr kumimoji="0" lang="en-US" sz="900" b="0" i="0" u="none" strike="noStrike" kern="1200" cap="none" spc="-20" normalizeH="0" baseline="0" noProof="0" dirty="0">
                <a:ln>
                  <a:noFill/>
                </a:ln>
                <a:solidFill>
                  <a:prstClr val="black"/>
                </a:solidFill>
                <a:effectLst/>
                <a:uLnTx/>
                <a:uFillTx/>
                <a:ea typeface="+mn-ea"/>
                <a:cs typeface="Arial"/>
              </a:rPr>
              <a:t>infection </a:t>
            </a:r>
            <a:r>
              <a:rPr kumimoji="0" lang="en-US" sz="900" b="0" i="0" u="none" strike="noStrike" kern="1200" cap="none" spc="0" normalizeH="0" baseline="0" noProof="0" dirty="0">
                <a:ln>
                  <a:noFill/>
                </a:ln>
                <a:solidFill>
                  <a:prstClr val="black"/>
                </a:solidFill>
                <a:effectLst/>
                <a:uLnTx/>
                <a:uFillTx/>
                <a:ea typeface="+mn-ea"/>
                <a:cs typeface="Arial"/>
              </a:rPr>
              <a:t>for </a:t>
            </a:r>
            <a:r>
              <a:rPr kumimoji="0" lang="en-US" sz="900" b="0" i="0" u="none" strike="noStrike" kern="1200" cap="none" spc="20" normalizeH="0" baseline="0" noProof="0" dirty="0">
                <a:ln>
                  <a:noFill/>
                </a:ln>
                <a:solidFill>
                  <a:prstClr val="black"/>
                </a:solidFill>
                <a:effectLst/>
                <a:uLnTx/>
                <a:uFillTx/>
                <a:ea typeface="+mn-ea"/>
                <a:cs typeface="Arial"/>
              </a:rPr>
              <a:t>it </a:t>
            </a:r>
            <a:r>
              <a:rPr kumimoji="0" lang="en-US" sz="900" b="0" i="0" u="none" strike="noStrike" kern="1200" cap="none" spc="5" normalizeH="0" baseline="0" noProof="0" dirty="0">
                <a:ln>
                  <a:noFill/>
                </a:ln>
                <a:solidFill>
                  <a:prstClr val="black"/>
                </a:solidFill>
                <a:effectLst/>
                <a:uLnTx/>
                <a:uFillTx/>
                <a:ea typeface="+mn-ea"/>
                <a:cs typeface="Arial"/>
              </a:rPr>
              <a:t>to </a:t>
            </a:r>
            <a:r>
              <a:rPr kumimoji="0" lang="en-US" sz="900" b="0" i="0" u="none" strike="noStrike" kern="1200" cap="none" spc="-20" normalizeH="0" baseline="0" noProof="0" dirty="0">
                <a:ln>
                  <a:noFill/>
                </a:ln>
                <a:solidFill>
                  <a:prstClr val="black"/>
                </a:solidFill>
                <a:effectLst/>
                <a:uLnTx/>
                <a:uFillTx/>
                <a:ea typeface="+mn-ea"/>
                <a:cs typeface="Arial"/>
              </a:rPr>
              <a:t>build  </a:t>
            </a:r>
            <a:r>
              <a:rPr kumimoji="0" lang="en-US" sz="900" b="0" i="0" u="none" strike="noStrike" kern="1200" cap="none" spc="-25" normalizeH="0" baseline="0" noProof="0" dirty="0">
                <a:ln>
                  <a:noFill/>
                </a:ln>
                <a:solidFill>
                  <a:prstClr val="black"/>
                </a:solidFill>
                <a:effectLst/>
                <a:uLnTx/>
                <a:uFillTx/>
                <a:ea typeface="+mn-ea"/>
                <a:cs typeface="Arial"/>
              </a:rPr>
              <a:t>up </a:t>
            </a:r>
            <a:r>
              <a:rPr kumimoji="0" lang="en-US" sz="900" b="0" i="0" u="none" strike="noStrike" kern="1200" cap="none" spc="-45" normalizeH="0" baseline="0" noProof="0" dirty="0">
                <a:ln>
                  <a:noFill/>
                </a:ln>
                <a:solidFill>
                  <a:prstClr val="black"/>
                </a:solidFill>
                <a:effectLst/>
                <a:uLnTx/>
                <a:uFillTx/>
                <a:ea typeface="+mn-ea"/>
                <a:cs typeface="Arial"/>
              </a:rPr>
              <a:t>an </a:t>
            </a:r>
            <a:r>
              <a:rPr kumimoji="0" lang="en-US" sz="900" b="0" i="0" u="none" strike="noStrike" kern="1200" cap="none" spc="-15" normalizeH="0" baseline="0" noProof="0" dirty="0">
                <a:ln>
                  <a:noFill/>
                </a:ln>
                <a:solidFill>
                  <a:prstClr val="black"/>
                </a:solidFill>
                <a:effectLst/>
                <a:uLnTx/>
                <a:uFillTx/>
                <a:ea typeface="+mn-ea"/>
                <a:cs typeface="Arial"/>
              </a:rPr>
              <a:t>immunity </a:t>
            </a:r>
            <a:r>
              <a:rPr kumimoji="0" lang="en-US" sz="900" b="0" i="0" u="none" strike="noStrike" kern="1200" cap="none" spc="5" normalizeH="0" baseline="0" noProof="0" dirty="0">
                <a:ln>
                  <a:noFill/>
                </a:ln>
                <a:solidFill>
                  <a:prstClr val="black"/>
                </a:solidFill>
                <a:effectLst/>
                <a:uLnTx/>
                <a:uFillTx/>
                <a:ea typeface="+mn-ea"/>
                <a:cs typeface="Arial"/>
              </a:rPr>
              <a:t>to </a:t>
            </a:r>
            <a:r>
              <a:rPr kumimoji="0" lang="en-US" sz="900" b="0" i="0" u="none" strike="noStrike" kern="1200" cap="none" spc="-5" normalizeH="0" baseline="0" noProof="0" dirty="0">
                <a:ln>
                  <a:noFill/>
                </a:ln>
                <a:solidFill>
                  <a:prstClr val="black"/>
                </a:solidFill>
                <a:effectLst/>
                <a:uLnTx/>
                <a:uFillTx/>
                <a:ea typeface="+mn-ea"/>
                <a:cs typeface="Arial"/>
              </a:rPr>
              <a:t>that </a:t>
            </a:r>
            <a:r>
              <a:rPr kumimoji="0" lang="en-US" sz="900" b="0" i="0" u="none" strike="noStrike" kern="1200" cap="none" spc="-20" normalizeH="0" baseline="0" noProof="0" dirty="0">
                <a:ln>
                  <a:noFill/>
                </a:ln>
                <a:solidFill>
                  <a:prstClr val="black"/>
                </a:solidFill>
                <a:effectLst/>
                <a:uLnTx/>
                <a:uFillTx/>
                <a:ea typeface="+mn-ea"/>
                <a:cs typeface="Arial"/>
              </a:rPr>
              <a:t>particular</a:t>
            </a:r>
            <a:r>
              <a:rPr kumimoji="0" lang="en-US" sz="900" b="0" i="0" u="none" strike="noStrike" kern="1200" cap="none" spc="-160" normalizeH="0" baseline="0" noProof="0" dirty="0">
                <a:ln>
                  <a:noFill/>
                </a:ln>
                <a:solidFill>
                  <a:prstClr val="black"/>
                </a:solidFill>
                <a:effectLst/>
                <a:uLnTx/>
                <a:uFillTx/>
                <a:ea typeface="+mn-ea"/>
                <a:cs typeface="Arial"/>
              </a:rPr>
              <a:t> </a:t>
            </a:r>
            <a:r>
              <a:rPr kumimoji="0" lang="en-US" sz="900" b="0" i="0" u="none" strike="noStrike" kern="1200" cap="none" spc="-40" normalizeH="0" baseline="0" noProof="0" dirty="0">
                <a:ln>
                  <a:noFill/>
                </a:ln>
                <a:solidFill>
                  <a:prstClr val="black"/>
                </a:solidFill>
                <a:effectLst/>
                <a:uLnTx/>
                <a:uFillTx/>
                <a:ea typeface="+mn-ea"/>
                <a:cs typeface="Arial"/>
              </a:rPr>
              <a:t>disease/illness.</a:t>
            </a:r>
            <a:endParaRPr kumimoji="0" lang="en-US" sz="900" b="0" i="0" u="none" strike="noStrike" kern="1200" cap="none" spc="0" normalizeH="0" baseline="0" noProof="0" dirty="0">
              <a:ln>
                <a:noFill/>
              </a:ln>
              <a:solidFill>
                <a:prstClr val="black"/>
              </a:solidFill>
              <a:effectLst/>
              <a:uLnTx/>
              <a:uFillTx/>
              <a:ea typeface="+mn-ea"/>
              <a:cs typeface="Arial"/>
            </a:endParaRPr>
          </a:p>
          <a:p>
            <a:pPr marL="378460" marR="219075" lvl="0" indent="-287020" algn="l" defTabSz="914400" rtl="0" eaLnBrk="1" fontAlgn="auto" latinLnBrk="0" hangingPunct="1">
              <a:lnSpc>
                <a:spcPct val="100000"/>
              </a:lnSpc>
              <a:spcBef>
                <a:spcPts val="0"/>
              </a:spcBef>
              <a:spcAft>
                <a:spcPts val="0"/>
              </a:spcAft>
              <a:buClrTx/>
              <a:buSzTx/>
              <a:buFontTx/>
              <a:buChar char="•"/>
              <a:tabLst>
                <a:tab pos="378460" algn="l"/>
                <a:tab pos="379095" algn="l"/>
              </a:tabLst>
              <a:defRPr/>
            </a:pPr>
            <a:r>
              <a:rPr kumimoji="0" lang="en-US" sz="900" b="0" i="0" u="none" strike="noStrike" kern="1200" cap="none" spc="-25" normalizeH="0" baseline="0" noProof="0" dirty="0">
                <a:ln>
                  <a:noFill/>
                </a:ln>
                <a:solidFill>
                  <a:prstClr val="black"/>
                </a:solidFill>
                <a:effectLst/>
                <a:uLnTx/>
                <a:uFillTx/>
                <a:ea typeface="+mn-ea"/>
                <a:cs typeface="Arial"/>
              </a:rPr>
              <a:t>Variolation - </a:t>
            </a:r>
            <a:r>
              <a:rPr kumimoji="0" lang="en-US" sz="900" b="0" i="0" u="none" strike="noStrike" kern="1200" cap="none" spc="-35" normalizeH="0" baseline="0" noProof="0" dirty="0">
                <a:ln>
                  <a:noFill/>
                </a:ln>
                <a:solidFill>
                  <a:prstClr val="black"/>
                </a:solidFill>
                <a:effectLst/>
                <a:uLnTx/>
                <a:uFillTx/>
                <a:ea typeface="+mn-ea"/>
                <a:cs typeface="Arial"/>
              </a:rPr>
              <a:t>First </a:t>
            </a:r>
            <a:r>
              <a:rPr kumimoji="0" lang="en-US" sz="900" b="0" i="0" u="none" strike="noStrike" kern="1200" cap="none" spc="-20" normalizeH="0" baseline="0" noProof="0" dirty="0">
                <a:ln>
                  <a:noFill/>
                </a:ln>
                <a:solidFill>
                  <a:prstClr val="black"/>
                </a:solidFill>
                <a:effectLst/>
                <a:uLnTx/>
                <a:uFillTx/>
                <a:ea typeface="+mn-ea"/>
                <a:cs typeface="Arial"/>
              </a:rPr>
              <a:t>method </a:t>
            </a:r>
            <a:r>
              <a:rPr kumimoji="0" lang="en-US" sz="900" b="0" i="0" u="none" strike="noStrike" kern="1200" cap="none" spc="5" normalizeH="0" baseline="0" noProof="0" dirty="0">
                <a:ln>
                  <a:noFill/>
                </a:ln>
                <a:solidFill>
                  <a:prstClr val="black"/>
                </a:solidFill>
                <a:effectLst/>
                <a:uLnTx/>
                <a:uFillTx/>
                <a:ea typeface="+mn-ea"/>
                <a:cs typeface="Arial"/>
              </a:rPr>
              <a:t>to </a:t>
            </a:r>
            <a:r>
              <a:rPr kumimoji="0" lang="en-US" sz="900" b="0" i="0" u="none" strike="noStrike" kern="1200" cap="none" spc="0" normalizeH="0" baseline="0" noProof="0" dirty="0">
                <a:ln>
                  <a:noFill/>
                </a:ln>
                <a:solidFill>
                  <a:prstClr val="black"/>
                </a:solidFill>
                <a:effectLst/>
                <a:uLnTx/>
                <a:uFillTx/>
                <a:ea typeface="+mn-ea"/>
                <a:cs typeface="Arial"/>
              </a:rPr>
              <a:t>try </a:t>
            </a:r>
            <a:r>
              <a:rPr kumimoji="0" lang="en-US" sz="900" b="0" i="0" u="none" strike="noStrike" kern="1200" cap="none" spc="-40" normalizeH="0" baseline="0" noProof="0" dirty="0">
                <a:ln>
                  <a:noFill/>
                </a:ln>
                <a:solidFill>
                  <a:prstClr val="black"/>
                </a:solidFill>
                <a:effectLst/>
                <a:uLnTx/>
                <a:uFillTx/>
                <a:ea typeface="+mn-ea"/>
                <a:cs typeface="Arial"/>
              </a:rPr>
              <a:t>and </a:t>
            </a:r>
            <a:r>
              <a:rPr kumimoji="0" lang="en-US" sz="900" b="0" i="0" u="none" strike="noStrike" kern="1200" cap="none" spc="-30" normalizeH="0" baseline="0" noProof="0" dirty="0" err="1">
                <a:ln>
                  <a:noFill/>
                </a:ln>
                <a:solidFill>
                  <a:prstClr val="black"/>
                </a:solidFill>
                <a:effectLst/>
                <a:uLnTx/>
                <a:uFillTx/>
                <a:ea typeface="+mn-ea"/>
                <a:cs typeface="Arial"/>
              </a:rPr>
              <a:t>immunise</a:t>
            </a:r>
            <a:r>
              <a:rPr kumimoji="0" lang="en-US" sz="900" b="0" i="0" u="none" strike="noStrike" kern="1200" cap="none" spc="-30" normalizeH="0" baseline="0" noProof="0" dirty="0">
                <a:ln>
                  <a:noFill/>
                </a:ln>
                <a:solidFill>
                  <a:prstClr val="black"/>
                </a:solidFill>
                <a:effectLst/>
                <a:uLnTx/>
                <a:uFillTx/>
                <a:ea typeface="+mn-ea"/>
                <a:cs typeface="Arial"/>
              </a:rPr>
              <a:t>. </a:t>
            </a:r>
            <a:r>
              <a:rPr kumimoji="0" lang="en-US" sz="900" b="0" i="0" u="none" strike="noStrike" kern="1200" cap="none" spc="-70" normalizeH="0" baseline="0" noProof="0" dirty="0">
                <a:ln>
                  <a:noFill/>
                </a:ln>
                <a:solidFill>
                  <a:prstClr val="black"/>
                </a:solidFill>
                <a:effectLst/>
                <a:uLnTx/>
                <a:uFillTx/>
                <a:ea typeface="+mn-ea"/>
                <a:cs typeface="Arial"/>
              </a:rPr>
              <a:t>Rub </a:t>
            </a:r>
            <a:r>
              <a:rPr kumimoji="0" lang="en-US" sz="900" b="0" i="0" u="none" strike="noStrike" kern="1200" cap="none" spc="-5" normalizeH="0" baseline="0" noProof="0" dirty="0">
                <a:ln>
                  <a:noFill/>
                </a:ln>
                <a:solidFill>
                  <a:prstClr val="black"/>
                </a:solidFill>
                <a:effectLst/>
                <a:uLnTx/>
                <a:uFillTx/>
                <a:ea typeface="+mn-ea"/>
                <a:cs typeface="Arial"/>
              </a:rPr>
              <a:t>/insert </a:t>
            </a:r>
            <a:r>
              <a:rPr kumimoji="0" lang="en-US" sz="900" b="0" i="0" u="none" strike="noStrike" kern="1200" cap="none" spc="-30" normalizeH="0" baseline="0" noProof="0" dirty="0">
                <a:ln>
                  <a:noFill/>
                </a:ln>
                <a:solidFill>
                  <a:prstClr val="black"/>
                </a:solidFill>
                <a:effectLst/>
                <a:uLnTx/>
                <a:uFillTx/>
                <a:ea typeface="+mn-ea"/>
                <a:cs typeface="Arial"/>
              </a:rPr>
              <a:t>powdered  </a:t>
            </a:r>
            <a:r>
              <a:rPr kumimoji="0" lang="en-US" sz="900" b="0" i="0" u="none" strike="noStrike" kern="1200" cap="none" spc="-40" normalizeH="0" baseline="0" noProof="0" dirty="0">
                <a:ln>
                  <a:noFill/>
                </a:ln>
                <a:solidFill>
                  <a:prstClr val="black"/>
                </a:solidFill>
                <a:effectLst/>
                <a:uLnTx/>
                <a:uFillTx/>
                <a:ea typeface="+mn-ea"/>
                <a:cs typeface="Arial"/>
              </a:rPr>
              <a:t>smallpox </a:t>
            </a:r>
            <a:r>
              <a:rPr kumimoji="0" lang="en-US" sz="900" b="0" i="0" u="none" strike="noStrike" kern="1200" cap="none" spc="-70" normalizeH="0" baseline="0" noProof="0" dirty="0">
                <a:ln>
                  <a:noFill/>
                </a:ln>
                <a:solidFill>
                  <a:prstClr val="black"/>
                </a:solidFill>
                <a:effectLst/>
                <a:uLnTx/>
                <a:uFillTx/>
                <a:ea typeface="+mn-ea"/>
                <a:cs typeface="Arial"/>
              </a:rPr>
              <a:t>scabs </a:t>
            </a:r>
            <a:r>
              <a:rPr kumimoji="0" lang="en-US" sz="900" b="0" i="0" u="none" strike="noStrike" kern="1200" cap="none" spc="-5" normalizeH="0" baseline="0" noProof="0" dirty="0">
                <a:ln>
                  <a:noFill/>
                </a:ln>
                <a:solidFill>
                  <a:prstClr val="black"/>
                </a:solidFill>
                <a:effectLst/>
                <a:uLnTx/>
                <a:uFillTx/>
                <a:ea typeface="+mn-ea"/>
                <a:cs typeface="Arial"/>
              </a:rPr>
              <a:t>into </a:t>
            </a:r>
            <a:r>
              <a:rPr kumimoji="0" lang="en-US" sz="900" b="0" i="0" u="none" strike="noStrike" kern="1200" cap="none" spc="-50" normalizeH="0" baseline="0" noProof="0" dirty="0">
                <a:ln>
                  <a:noFill/>
                </a:ln>
                <a:solidFill>
                  <a:prstClr val="black"/>
                </a:solidFill>
                <a:effectLst/>
                <a:uLnTx/>
                <a:uFillTx/>
                <a:ea typeface="+mn-ea"/>
                <a:cs typeface="Arial"/>
              </a:rPr>
              <a:t>scratches </a:t>
            </a:r>
            <a:r>
              <a:rPr kumimoji="0" lang="en-US" sz="900" b="0" i="0" u="none" strike="noStrike" kern="1200" cap="none" spc="-15" normalizeH="0" baseline="0" noProof="0" dirty="0">
                <a:ln>
                  <a:noFill/>
                </a:ln>
                <a:solidFill>
                  <a:prstClr val="black"/>
                </a:solidFill>
                <a:effectLst/>
                <a:uLnTx/>
                <a:uFillTx/>
                <a:ea typeface="+mn-ea"/>
                <a:cs typeface="Arial"/>
              </a:rPr>
              <a:t>in the</a:t>
            </a:r>
            <a:r>
              <a:rPr kumimoji="0" lang="en-US" sz="900" b="0" i="0" u="none" strike="noStrike" kern="1200" cap="none" spc="-60" normalizeH="0" baseline="0" noProof="0" dirty="0">
                <a:ln>
                  <a:noFill/>
                </a:ln>
                <a:solidFill>
                  <a:prstClr val="black"/>
                </a:solidFill>
                <a:effectLst/>
                <a:uLnTx/>
                <a:uFillTx/>
                <a:ea typeface="+mn-ea"/>
                <a:cs typeface="Arial"/>
              </a:rPr>
              <a:t> </a:t>
            </a:r>
            <a:r>
              <a:rPr kumimoji="0" lang="en-US" sz="900" b="0" i="0" u="none" strike="noStrike" kern="1200" cap="none" spc="-40" normalizeH="0" baseline="0" noProof="0" dirty="0">
                <a:ln>
                  <a:noFill/>
                </a:ln>
                <a:solidFill>
                  <a:prstClr val="black"/>
                </a:solidFill>
                <a:effectLst/>
                <a:uLnTx/>
                <a:uFillTx/>
                <a:ea typeface="+mn-ea"/>
                <a:cs typeface="Arial"/>
              </a:rPr>
              <a:t>skin</a:t>
            </a:r>
            <a:endParaRPr kumimoji="0" lang="en-US" sz="900" b="0" i="0" u="none" strike="noStrike" kern="1200" cap="none" spc="0" normalizeH="0" baseline="0" noProof="0" dirty="0">
              <a:ln>
                <a:noFill/>
              </a:ln>
              <a:solidFill>
                <a:prstClr val="black"/>
              </a:solidFill>
              <a:effectLst/>
              <a:uLnTx/>
              <a:uFillTx/>
              <a:ea typeface="+mn-ea"/>
              <a:cs typeface="Arial"/>
            </a:endParaRPr>
          </a:p>
        </p:txBody>
      </p:sp>
      <p:graphicFrame>
        <p:nvGraphicFramePr>
          <p:cNvPr id="8" name="Table 8">
            <a:extLst>
              <a:ext uri="{FF2B5EF4-FFF2-40B4-BE49-F238E27FC236}">
                <a16:creationId xmlns:a16="http://schemas.microsoft.com/office/drawing/2014/main" id="{4C0D4352-3E90-4E93-AE7D-D485CE4BD0D6}"/>
              </a:ext>
            </a:extLst>
          </p:cNvPr>
          <p:cNvGraphicFramePr>
            <a:graphicFrameLocks noGrp="1"/>
          </p:cNvGraphicFramePr>
          <p:nvPr>
            <p:extLst>
              <p:ext uri="{D42A27DB-BD31-4B8C-83A1-F6EECF244321}">
                <p14:modId xmlns:p14="http://schemas.microsoft.com/office/powerpoint/2010/main" val="2640331930"/>
              </p:ext>
            </p:extLst>
          </p:nvPr>
        </p:nvGraphicFramePr>
        <p:xfrm>
          <a:off x="3609130" y="83438"/>
          <a:ext cx="8429072" cy="4142034"/>
        </p:xfrm>
        <a:graphic>
          <a:graphicData uri="http://schemas.openxmlformats.org/drawingml/2006/table">
            <a:tbl>
              <a:tblPr firstRow="1" bandRow="1">
                <a:tableStyleId>{5940675A-B579-460E-94D1-54222C63F5DA}</a:tableStyleId>
              </a:tblPr>
              <a:tblGrid>
                <a:gridCol w="1214540">
                  <a:extLst>
                    <a:ext uri="{9D8B030D-6E8A-4147-A177-3AD203B41FA5}">
                      <a16:colId xmlns:a16="http://schemas.microsoft.com/office/drawing/2014/main" val="2110914726"/>
                    </a:ext>
                  </a:extLst>
                </a:gridCol>
                <a:gridCol w="7214532">
                  <a:extLst>
                    <a:ext uri="{9D8B030D-6E8A-4147-A177-3AD203B41FA5}">
                      <a16:colId xmlns:a16="http://schemas.microsoft.com/office/drawing/2014/main" val="3975166985"/>
                    </a:ext>
                  </a:extLst>
                </a:gridCol>
              </a:tblGrid>
              <a:tr h="262532">
                <a:tc gridSpan="2">
                  <a:txBody>
                    <a:bodyPr/>
                    <a:lstStyle/>
                    <a:p>
                      <a:pPr algn="ctr"/>
                      <a:r>
                        <a:rPr lang="en-GB" sz="1000" b="1" dirty="0"/>
                        <a:t>18</a:t>
                      </a:r>
                      <a:r>
                        <a:rPr lang="en-GB" sz="1000" b="1" baseline="30000" dirty="0"/>
                        <a:t>th</a:t>
                      </a:r>
                      <a:r>
                        <a:rPr lang="en-GB" sz="1000" b="1" dirty="0"/>
                        <a:t> century hospitals</a:t>
                      </a:r>
                    </a:p>
                  </a:txBody>
                  <a:tcPr/>
                </a:tc>
                <a:tc hMerge="1">
                  <a:txBody>
                    <a:bodyPr/>
                    <a:lstStyle/>
                    <a:p>
                      <a:endParaRPr lang="en-GB" dirty="0"/>
                    </a:p>
                  </a:txBody>
                  <a:tcPr/>
                </a:tc>
                <a:extLst>
                  <a:ext uri="{0D108BD9-81ED-4DB2-BD59-A6C34878D82A}">
                    <a16:rowId xmlns:a16="http://schemas.microsoft.com/office/drawing/2014/main" val="3418258224"/>
                  </a:ext>
                </a:extLst>
              </a:tr>
              <a:tr h="1014382">
                <a:tc>
                  <a:txBody>
                    <a:bodyPr/>
                    <a:lstStyle/>
                    <a:p>
                      <a:r>
                        <a:rPr lang="en-GB" sz="1000" dirty="0"/>
                        <a:t>What happened in hospitals?</a:t>
                      </a:r>
                    </a:p>
                  </a:txBody>
                  <a:tcPr/>
                </a:tc>
                <a:tc>
                  <a:txBody>
                    <a:bodyPr/>
                    <a:lstStyle/>
                    <a:p>
                      <a:pPr marL="171450" indent="-171450">
                        <a:buFont typeface="Arial" panose="020B0604020202020204" pitchFamily="34" charset="0"/>
                        <a:buChar char="•"/>
                      </a:pPr>
                      <a:r>
                        <a:rPr lang="en-GB" sz="1000" dirty="0"/>
                        <a:t>Cared for the sick and doctors receiving training were often attached to hospitals. In their final year of training, doctors often gained experience on the wards shadowing a professor.</a:t>
                      </a:r>
                    </a:p>
                    <a:p>
                      <a:pPr marL="171450" indent="-171450">
                        <a:buFont typeface="Arial" panose="020B0604020202020204" pitchFamily="34" charset="0"/>
                        <a:buChar char="•"/>
                      </a:pPr>
                      <a:r>
                        <a:rPr lang="en-GB" sz="1000" dirty="0"/>
                        <a:t>Individual wards for different types of diseases.</a:t>
                      </a:r>
                    </a:p>
                    <a:p>
                      <a:pPr marL="171450" indent="-171450">
                        <a:buFont typeface="Arial" panose="020B0604020202020204" pitchFamily="34" charset="0"/>
                        <a:buChar char="•"/>
                      </a:pPr>
                      <a:r>
                        <a:rPr lang="en-GB" sz="1000" dirty="0"/>
                        <a:t>Doctors attended ordinary people for free, the fees paid by private patients gave the doctors a source of income. </a:t>
                      </a:r>
                    </a:p>
                    <a:p>
                      <a:pPr marL="171450" indent="-171450">
                        <a:buFont typeface="Arial" panose="020B0604020202020204" pitchFamily="34" charset="0"/>
                        <a:buChar char="•"/>
                      </a:pPr>
                      <a:r>
                        <a:rPr lang="en-GB" sz="1000" dirty="0"/>
                        <a:t>Treatments were still largely based on the four humours.</a:t>
                      </a:r>
                    </a:p>
                    <a:p>
                      <a:pPr marL="171450" indent="-171450">
                        <a:buFont typeface="Arial" panose="020B0604020202020204" pitchFamily="34" charset="0"/>
                        <a:buChar char="•"/>
                      </a:pPr>
                      <a:r>
                        <a:rPr lang="en-GB" sz="1000" dirty="0"/>
                        <a:t>Towards the end of the 18</a:t>
                      </a:r>
                      <a:r>
                        <a:rPr lang="en-GB" sz="1000" baseline="30000" dirty="0"/>
                        <a:t>th</a:t>
                      </a:r>
                      <a:r>
                        <a:rPr lang="en-GB" sz="1000" dirty="0"/>
                        <a:t> century, hospitals added dispensaries where the poor could obtain medicine free of charge.</a:t>
                      </a:r>
                    </a:p>
                  </a:txBody>
                  <a:tcPr/>
                </a:tc>
                <a:extLst>
                  <a:ext uri="{0D108BD9-81ED-4DB2-BD59-A6C34878D82A}">
                    <a16:rowId xmlns:a16="http://schemas.microsoft.com/office/drawing/2014/main" val="1517670467"/>
                  </a:ext>
                </a:extLst>
              </a:tr>
              <a:tr h="1334856">
                <a:tc>
                  <a:txBody>
                    <a:bodyPr/>
                    <a:lstStyle/>
                    <a:p>
                      <a:r>
                        <a:rPr lang="en-GB" sz="1000" dirty="0"/>
                        <a:t>Types of hospitals</a:t>
                      </a:r>
                    </a:p>
                  </a:txBody>
                  <a:tcPr/>
                </a:tc>
                <a:tc>
                  <a:txBody>
                    <a:bodyPr/>
                    <a:lstStyle/>
                    <a:p>
                      <a:pPr marL="171450" indent="-171450">
                        <a:buFont typeface="Arial" panose="020B0604020202020204" pitchFamily="34" charset="0"/>
                        <a:buChar char="•"/>
                      </a:pPr>
                      <a:r>
                        <a:rPr lang="en-GB" sz="1000" dirty="0"/>
                        <a:t>There were general and specialist types of hospitals.</a:t>
                      </a:r>
                    </a:p>
                    <a:p>
                      <a:pPr marL="171450" indent="-171450">
                        <a:buFont typeface="Arial" panose="020B0604020202020204" pitchFamily="34" charset="0"/>
                        <a:buChar char="•"/>
                      </a:pPr>
                      <a:r>
                        <a:rPr lang="en-GB" sz="1000" dirty="0"/>
                        <a:t>St Luke’s in London (1751) became the second largest hospital for the mentally ill. William Battle advocated that mental illness was no less curable than any other diseases.</a:t>
                      </a:r>
                    </a:p>
                    <a:p>
                      <a:pPr marL="171450" indent="-171450">
                        <a:buFont typeface="Arial" panose="020B0604020202020204" pitchFamily="34" charset="0"/>
                        <a:buChar char="•"/>
                      </a:pPr>
                      <a:r>
                        <a:rPr lang="en-GB" sz="1000" dirty="0"/>
                        <a:t>A new type of hospital was the maternity hospital e.g., Middlesex Hospital for pregnant women in 1747. later became known as the British Hospital for Mothers and Babies in 1749.</a:t>
                      </a:r>
                    </a:p>
                    <a:p>
                      <a:pPr marL="171450" indent="-171450">
                        <a:buFont typeface="Arial" panose="020B0604020202020204" pitchFamily="34" charset="0"/>
                        <a:buChar char="•"/>
                      </a:pPr>
                      <a:r>
                        <a:rPr lang="en-GB" sz="1000" dirty="0"/>
                        <a:t>High mortality rates were issued during this time; severe epidemics in 1720s and 1730s of influenza and typhus hit children particularly. Provisions were made for the poorest babies and children to aid them.</a:t>
                      </a:r>
                    </a:p>
                    <a:p>
                      <a:pPr marL="171450" indent="-171450">
                        <a:buFont typeface="Arial" panose="020B0604020202020204" pitchFamily="34" charset="0"/>
                        <a:buChar char="•"/>
                      </a:pPr>
                      <a:r>
                        <a:rPr lang="en-GB" sz="1000" dirty="0"/>
                        <a:t>The Founding Hospital was set up in 1741 to care for orphaned children. They were given a clean environment, clothing, and a simple education up to 15 years old. It became one of London’s most popular charities.</a:t>
                      </a:r>
                    </a:p>
                  </a:txBody>
                  <a:tcPr/>
                </a:tc>
                <a:extLst>
                  <a:ext uri="{0D108BD9-81ED-4DB2-BD59-A6C34878D82A}">
                    <a16:rowId xmlns:a16="http://schemas.microsoft.com/office/drawing/2014/main" val="3990366610"/>
                  </a:ext>
                </a:extLst>
              </a:tr>
              <a:tr h="520421">
                <a:tc>
                  <a:txBody>
                    <a:bodyPr/>
                    <a:lstStyle/>
                    <a:p>
                      <a:r>
                        <a:rPr lang="en-GB" sz="1000" dirty="0">
                          <a:latin typeface="+mn-lt"/>
                        </a:rPr>
                        <a:t>Hospital boom</a:t>
                      </a:r>
                    </a:p>
                  </a:txBody>
                  <a:tcPr/>
                </a:tc>
                <a:tc>
                  <a:txBody>
                    <a:bodyPr/>
                    <a:lstStyle/>
                    <a:p>
                      <a:pPr marL="171450" indent="-171450">
                        <a:buFont typeface="Arial" panose="020B0604020202020204" pitchFamily="34" charset="0"/>
                        <a:buChar char="•"/>
                      </a:pPr>
                      <a:r>
                        <a:rPr lang="en-GB" sz="1000" dirty="0">
                          <a:latin typeface="+mn-lt"/>
                        </a:rPr>
                        <a:t>Between 1720 and 1750, five new hospitals were built in London and nine more throughout the country.</a:t>
                      </a:r>
                    </a:p>
                    <a:p>
                      <a:pPr marL="171450" indent="-171450">
                        <a:buFont typeface="Arial" panose="020B0604020202020204" pitchFamily="34" charset="0"/>
                        <a:buChar char="•"/>
                      </a:pPr>
                      <a:r>
                        <a:rPr lang="en-GB" sz="1000" dirty="0">
                          <a:latin typeface="+mn-lt"/>
                        </a:rPr>
                        <a:t>1800- London’s hospitals were dealing with 20,000 patients a year. In 1400, 470 hospitals in England only had room for ten patients!</a:t>
                      </a:r>
                    </a:p>
                    <a:p>
                      <a:pPr marL="171450" indent="-171450">
                        <a:buFont typeface="Arial" panose="020B0604020202020204" pitchFamily="34" charset="0"/>
                        <a:buChar char="•"/>
                      </a:pPr>
                      <a:r>
                        <a:rPr lang="en-GB" sz="1000" dirty="0">
                          <a:latin typeface="+mn-lt"/>
                        </a:rPr>
                        <a:t>Attitudes towards illness changed as more Christians thought it was better to help the sick. Fewer people thought illnesses was a punishment for God, instead though it could be dealt with by more scientific approaches.</a:t>
                      </a:r>
                    </a:p>
                  </a:txBody>
                  <a:tcPr/>
                </a:tc>
                <a:extLst>
                  <a:ext uri="{0D108BD9-81ED-4DB2-BD59-A6C34878D82A}">
                    <a16:rowId xmlns:a16="http://schemas.microsoft.com/office/drawing/2014/main" val="1573336321"/>
                  </a:ext>
                </a:extLst>
              </a:tr>
              <a:tr h="520421">
                <a:tc>
                  <a:txBody>
                    <a:bodyPr/>
                    <a:lstStyle/>
                    <a:p>
                      <a:r>
                        <a:rPr lang="en-GB" sz="1000" dirty="0">
                          <a:latin typeface="+mn-lt"/>
                        </a:rPr>
                        <a:t>Who built hospitals?</a:t>
                      </a:r>
                    </a:p>
                  </a:txBody>
                  <a:tcPr/>
                </a:tc>
                <a:tc>
                  <a:txBody>
                    <a:bodyPr/>
                    <a:lstStyle/>
                    <a:p>
                      <a:pPr marL="171450" indent="-171450">
                        <a:buFont typeface="Arial" panose="020B0604020202020204" pitchFamily="34" charset="0"/>
                        <a:buChar char="•"/>
                      </a:pPr>
                      <a:r>
                        <a:rPr lang="en-GB" sz="1000" dirty="0">
                          <a:latin typeface="+mn-lt"/>
                        </a:rPr>
                        <a:t>Hospitals were founded and supported by charitable gifts of private people. For example, </a:t>
                      </a:r>
                      <a:r>
                        <a:rPr kumimoji="0" lang="en-US" sz="1000" b="0" i="0" u="none" strike="noStrike" kern="1200" cap="none" spc="-30" normalizeH="0" baseline="0" noProof="0" dirty="0">
                          <a:ln>
                            <a:noFill/>
                          </a:ln>
                          <a:solidFill>
                            <a:prstClr val="black"/>
                          </a:solidFill>
                          <a:effectLst/>
                          <a:uLnTx/>
                          <a:uFillTx/>
                          <a:latin typeface="+mn-lt"/>
                          <a:ea typeface="+mn-ea"/>
                          <a:cs typeface="Arial"/>
                        </a:rPr>
                        <a:t>Westminster Hospital </a:t>
                      </a:r>
                      <a:r>
                        <a:rPr kumimoji="0" lang="en-US" sz="1000" b="0" i="0" u="none" strike="noStrike" kern="1200" cap="none" spc="-50" normalizeH="0" baseline="0" noProof="0" dirty="0">
                          <a:ln>
                            <a:noFill/>
                          </a:ln>
                          <a:solidFill>
                            <a:prstClr val="black"/>
                          </a:solidFill>
                          <a:effectLst/>
                          <a:uLnTx/>
                          <a:uFillTx/>
                          <a:latin typeface="+mn-lt"/>
                          <a:ea typeface="+mn-ea"/>
                          <a:cs typeface="Arial"/>
                        </a:rPr>
                        <a:t>was </a:t>
                      </a:r>
                      <a:r>
                        <a:rPr kumimoji="0" lang="en-US" sz="1000" b="0" i="0" u="none" strike="noStrike" kern="1200" cap="none" spc="-25" normalizeH="0" baseline="0" noProof="0" dirty="0">
                          <a:ln>
                            <a:noFill/>
                          </a:ln>
                          <a:solidFill>
                            <a:prstClr val="black"/>
                          </a:solidFill>
                          <a:effectLst/>
                          <a:uLnTx/>
                          <a:uFillTx/>
                          <a:latin typeface="+mn-lt"/>
                          <a:ea typeface="+mn-ea"/>
                          <a:cs typeface="Arial"/>
                        </a:rPr>
                        <a:t>founded </a:t>
                      </a:r>
                      <a:r>
                        <a:rPr kumimoji="0" lang="en-US" sz="1000" b="0" i="0" u="none" strike="noStrike" kern="1200" cap="none" spc="-35" normalizeH="0" baseline="0" noProof="0" dirty="0">
                          <a:ln>
                            <a:noFill/>
                          </a:ln>
                          <a:solidFill>
                            <a:prstClr val="black"/>
                          </a:solidFill>
                          <a:effectLst/>
                          <a:uLnTx/>
                          <a:uFillTx/>
                          <a:latin typeface="+mn-lt"/>
                          <a:ea typeface="+mn-ea"/>
                          <a:cs typeface="Arial"/>
                        </a:rPr>
                        <a:t>by </a:t>
                      </a:r>
                      <a:r>
                        <a:rPr kumimoji="0" lang="en-US" sz="1000" b="0" i="0" u="none" strike="noStrike" kern="1200" cap="none" spc="-60" normalizeH="0" baseline="0" noProof="0" dirty="0">
                          <a:ln>
                            <a:noFill/>
                          </a:ln>
                          <a:solidFill>
                            <a:prstClr val="black"/>
                          </a:solidFill>
                          <a:effectLst/>
                          <a:uLnTx/>
                          <a:uFillTx/>
                          <a:latin typeface="+mn-lt"/>
                          <a:ea typeface="+mn-ea"/>
                          <a:cs typeface="Arial"/>
                        </a:rPr>
                        <a:t>a </a:t>
                      </a:r>
                      <a:r>
                        <a:rPr kumimoji="0" lang="en-US" sz="1000" b="0" i="0" u="none" strike="noStrike" kern="1200" cap="none" spc="-20" normalizeH="0" baseline="0" noProof="0" dirty="0">
                          <a:ln>
                            <a:noFill/>
                          </a:ln>
                          <a:solidFill>
                            <a:prstClr val="black"/>
                          </a:solidFill>
                          <a:effectLst/>
                          <a:uLnTx/>
                          <a:uFillTx/>
                          <a:latin typeface="+mn-lt"/>
                          <a:ea typeface="+mn-ea"/>
                          <a:cs typeface="Arial"/>
                        </a:rPr>
                        <a:t>private </a:t>
                      </a:r>
                      <a:r>
                        <a:rPr kumimoji="0" lang="en-US" sz="1000" b="0" i="0" u="none" strike="noStrike" kern="1200" cap="none" spc="-40" normalizeH="0" baseline="0" noProof="0" dirty="0">
                          <a:ln>
                            <a:noFill/>
                          </a:ln>
                          <a:solidFill>
                            <a:prstClr val="black"/>
                          </a:solidFill>
                          <a:effectLst/>
                          <a:uLnTx/>
                          <a:uFillTx/>
                          <a:latin typeface="+mn-lt"/>
                          <a:ea typeface="+mn-ea"/>
                          <a:cs typeface="Arial"/>
                        </a:rPr>
                        <a:t>bank </a:t>
                      </a:r>
                      <a:r>
                        <a:rPr kumimoji="0" lang="en-US" sz="1000" b="0" i="0" u="none" strike="noStrike" kern="1200" cap="none" spc="-15" normalizeH="0" baseline="0" noProof="0" dirty="0">
                          <a:ln>
                            <a:noFill/>
                          </a:ln>
                          <a:solidFill>
                            <a:prstClr val="black"/>
                          </a:solidFill>
                          <a:effectLst/>
                          <a:uLnTx/>
                          <a:uFillTx/>
                          <a:latin typeface="+mn-lt"/>
                          <a:ea typeface="+mn-ea"/>
                          <a:cs typeface="Arial"/>
                        </a:rPr>
                        <a:t>in </a:t>
                      </a:r>
                      <a:r>
                        <a:rPr kumimoji="0" lang="en-US" sz="1000" b="0" i="0" u="none" strike="noStrike" kern="1200" cap="none" spc="-40" normalizeH="0" baseline="0" noProof="0" dirty="0">
                          <a:ln>
                            <a:noFill/>
                          </a:ln>
                          <a:solidFill>
                            <a:prstClr val="black"/>
                          </a:solidFill>
                          <a:effectLst/>
                          <a:uLnTx/>
                          <a:uFillTx/>
                          <a:latin typeface="+mn-lt"/>
                          <a:ea typeface="+mn-ea"/>
                          <a:cs typeface="Arial"/>
                        </a:rPr>
                        <a:t>1719 and </a:t>
                      </a:r>
                      <a:r>
                        <a:rPr kumimoji="0" lang="en-US" sz="1000" b="0" i="0" u="none" strike="noStrike" kern="1200" cap="none" spc="-55" normalizeH="0" baseline="0" noProof="0" dirty="0">
                          <a:ln>
                            <a:noFill/>
                          </a:ln>
                          <a:solidFill>
                            <a:prstClr val="black"/>
                          </a:solidFill>
                          <a:effectLst/>
                          <a:uLnTx/>
                          <a:uFillTx/>
                          <a:latin typeface="+mn-lt"/>
                          <a:ea typeface="+mn-ea"/>
                          <a:cs typeface="Arial"/>
                        </a:rPr>
                        <a:t>Guy’s </a:t>
                      </a:r>
                      <a:r>
                        <a:rPr kumimoji="0" lang="en-US" sz="1000" b="0" i="0" u="none" strike="noStrike" kern="1200" cap="none" spc="-30" normalizeH="0" baseline="0" noProof="0" dirty="0">
                          <a:ln>
                            <a:noFill/>
                          </a:ln>
                          <a:solidFill>
                            <a:prstClr val="black"/>
                          </a:solidFill>
                          <a:effectLst/>
                          <a:uLnTx/>
                          <a:uFillTx/>
                          <a:latin typeface="+mn-lt"/>
                          <a:ea typeface="+mn-ea"/>
                          <a:cs typeface="Arial"/>
                        </a:rPr>
                        <a:t>Hospital </a:t>
                      </a:r>
                      <a:r>
                        <a:rPr kumimoji="0" lang="en-US" sz="1000" b="0" i="0" u="none" strike="noStrike" kern="1200" cap="none" spc="-50" normalizeH="0" baseline="0" noProof="0" dirty="0">
                          <a:ln>
                            <a:noFill/>
                          </a:ln>
                          <a:solidFill>
                            <a:prstClr val="black"/>
                          </a:solidFill>
                          <a:effectLst/>
                          <a:uLnTx/>
                          <a:uFillTx/>
                          <a:latin typeface="+mn-lt"/>
                          <a:ea typeface="+mn-ea"/>
                          <a:cs typeface="Arial"/>
                        </a:rPr>
                        <a:t>was </a:t>
                      </a:r>
                      <a:r>
                        <a:rPr kumimoji="0" lang="en-US" sz="1000" b="0" i="0" u="none" strike="noStrike" kern="1200" cap="none" spc="-25" normalizeH="0" baseline="0" noProof="0" dirty="0">
                          <a:ln>
                            <a:noFill/>
                          </a:ln>
                          <a:solidFill>
                            <a:prstClr val="black"/>
                          </a:solidFill>
                          <a:effectLst/>
                          <a:uLnTx/>
                          <a:uFillTx/>
                          <a:latin typeface="+mn-lt"/>
                          <a:ea typeface="+mn-ea"/>
                          <a:cs typeface="Arial"/>
                        </a:rPr>
                        <a:t>founded </a:t>
                      </a:r>
                      <a:r>
                        <a:rPr kumimoji="0" lang="en-US" sz="1000" b="0" i="0" u="none" strike="noStrike" kern="1200" cap="none" spc="-35" normalizeH="0" baseline="0" noProof="0" dirty="0">
                          <a:ln>
                            <a:noFill/>
                          </a:ln>
                          <a:solidFill>
                            <a:prstClr val="black"/>
                          </a:solidFill>
                          <a:effectLst/>
                          <a:uLnTx/>
                          <a:uFillTx/>
                          <a:latin typeface="+mn-lt"/>
                          <a:ea typeface="+mn-ea"/>
                          <a:cs typeface="Arial"/>
                        </a:rPr>
                        <a:t>by </a:t>
                      </a:r>
                      <a:r>
                        <a:rPr kumimoji="0" lang="en-US" sz="1000" b="0" i="0" u="none" strike="noStrike" kern="1200" cap="none" spc="-60" normalizeH="0" baseline="0" noProof="0" dirty="0">
                          <a:ln>
                            <a:noFill/>
                          </a:ln>
                          <a:solidFill>
                            <a:prstClr val="black"/>
                          </a:solidFill>
                          <a:effectLst/>
                          <a:uLnTx/>
                          <a:uFillTx/>
                          <a:latin typeface="+mn-lt"/>
                          <a:ea typeface="+mn-ea"/>
                          <a:cs typeface="Arial"/>
                        </a:rPr>
                        <a:t>a </a:t>
                      </a:r>
                      <a:r>
                        <a:rPr kumimoji="0" lang="en-US" sz="1000" b="0" i="0" u="none" strike="noStrike" kern="1200" cap="none" spc="-30" normalizeH="0" baseline="0" noProof="0" dirty="0">
                          <a:ln>
                            <a:noFill/>
                          </a:ln>
                          <a:solidFill>
                            <a:prstClr val="black"/>
                          </a:solidFill>
                          <a:effectLst/>
                          <a:uLnTx/>
                          <a:uFillTx/>
                          <a:latin typeface="+mn-lt"/>
                          <a:ea typeface="+mn-ea"/>
                          <a:cs typeface="Arial"/>
                        </a:rPr>
                        <a:t>merchant </a:t>
                      </a:r>
                      <a:r>
                        <a:rPr kumimoji="0" lang="en-US" sz="1000" b="0" i="0" u="none" strike="noStrike" kern="1200" cap="none" spc="-35" normalizeH="0" baseline="0" noProof="0" dirty="0">
                          <a:ln>
                            <a:noFill/>
                          </a:ln>
                          <a:solidFill>
                            <a:prstClr val="black"/>
                          </a:solidFill>
                          <a:effectLst/>
                          <a:uLnTx/>
                          <a:uFillTx/>
                          <a:latin typeface="+mn-lt"/>
                          <a:ea typeface="+mn-ea"/>
                          <a:cs typeface="Arial"/>
                        </a:rPr>
                        <a:t>called </a:t>
                      </a:r>
                      <a:r>
                        <a:rPr kumimoji="0" lang="en-US" sz="1000" b="0" i="0" u="none" strike="noStrike" kern="1200" cap="none" spc="-55" normalizeH="0" baseline="0" noProof="0" dirty="0">
                          <a:ln>
                            <a:noFill/>
                          </a:ln>
                          <a:solidFill>
                            <a:prstClr val="black"/>
                          </a:solidFill>
                          <a:effectLst/>
                          <a:uLnTx/>
                          <a:uFillTx/>
                          <a:latin typeface="+mn-lt"/>
                          <a:ea typeface="+mn-ea"/>
                          <a:cs typeface="Arial"/>
                        </a:rPr>
                        <a:t>Thomas </a:t>
                      </a:r>
                      <a:r>
                        <a:rPr kumimoji="0" lang="en-US" sz="1000" b="0" i="0" u="none" strike="noStrike" kern="1200" cap="none" spc="-65" normalizeH="0" baseline="0" noProof="0" dirty="0">
                          <a:ln>
                            <a:noFill/>
                          </a:ln>
                          <a:solidFill>
                            <a:prstClr val="black"/>
                          </a:solidFill>
                          <a:effectLst/>
                          <a:uLnTx/>
                          <a:uFillTx/>
                          <a:latin typeface="+mn-lt"/>
                          <a:ea typeface="+mn-ea"/>
                          <a:cs typeface="Arial"/>
                        </a:rPr>
                        <a:t>Guy </a:t>
                      </a:r>
                      <a:r>
                        <a:rPr kumimoji="0" lang="en-US" sz="1000" b="0" i="0" u="none" strike="noStrike" kern="1200" cap="none" spc="-15" normalizeH="0" baseline="0" noProof="0" dirty="0">
                          <a:ln>
                            <a:noFill/>
                          </a:ln>
                          <a:solidFill>
                            <a:prstClr val="black"/>
                          </a:solidFill>
                          <a:effectLst/>
                          <a:uLnTx/>
                          <a:uFillTx/>
                          <a:latin typeface="+mn-lt"/>
                          <a:ea typeface="+mn-ea"/>
                          <a:cs typeface="Arial"/>
                        </a:rPr>
                        <a:t>in </a:t>
                      </a:r>
                      <a:r>
                        <a:rPr kumimoji="0" lang="en-US" sz="1000" b="0" i="0" u="none" strike="noStrike" kern="1200" cap="none" spc="-35" normalizeH="0" baseline="0" noProof="0" dirty="0">
                          <a:ln>
                            <a:noFill/>
                          </a:ln>
                          <a:solidFill>
                            <a:prstClr val="black"/>
                          </a:solidFill>
                          <a:effectLst/>
                          <a:uLnTx/>
                          <a:uFillTx/>
                          <a:latin typeface="+mn-lt"/>
                          <a:ea typeface="+mn-ea"/>
                          <a:cs typeface="Arial"/>
                        </a:rPr>
                        <a:t>1724. </a:t>
                      </a:r>
                    </a:p>
                    <a:p>
                      <a:pPr marL="171450" indent="-171450">
                        <a:buFont typeface="Arial" panose="020B0604020202020204" pitchFamily="34" charset="0"/>
                        <a:buChar char="•"/>
                      </a:pPr>
                      <a:r>
                        <a:rPr kumimoji="0" lang="en-US" sz="1000" b="0" i="0" u="none" strike="noStrike" kern="1200" cap="none" spc="-40" normalizeH="0" baseline="0" noProof="0" dirty="0">
                          <a:ln>
                            <a:noFill/>
                          </a:ln>
                          <a:solidFill>
                            <a:prstClr val="black"/>
                          </a:solidFill>
                          <a:effectLst/>
                          <a:uLnTx/>
                          <a:uFillTx/>
                          <a:latin typeface="+mn-lt"/>
                          <a:ea typeface="+mn-ea"/>
                          <a:cs typeface="Arial"/>
                        </a:rPr>
                        <a:t>Hospitals </a:t>
                      </a:r>
                      <a:r>
                        <a:rPr kumimoji="0" lang="en-US" sz="1000" b="0" i="0" u="none" strike="noStrike" kern="1200" cap="none" spc="-30" normalizeH="0" baseline="0" noProof="0" dirty="0">
                          <a:ln>
                            <a:noFill/>
                          </a:ln>
                          <a:solidFill>
                            <a:prstClr val="black"/>
                          </a:solidFill>
                          <a:effectLst/>
                          <a:uLnTx/>
                          <a:uFillTx/>
                          <a:latin typeface="+mn-lt"/>
                          <a:ea typeface="+mn-ea"/>
                          <a:cs typeface="Arial"/>
                        </a:rPr>
                        <a:t>could </a:t>
                      </a:r>
                      <a:r>
                        <a:rPr kumimoji="0" lang="en-US" sz="1000" b="0" i="0" u="none" strike="noStrike" kern="1200" cap="none" spc="-45" normalizeH="0" baseline="0" noProof="0" dirty="0">
                          <a:ln>
                            <a:noFill/>
                          </a:ln>
                          <a:solidFill>
                            <a:prstClr val="black"/>
                          </a:solidFill>
                          <a:effectLst/>
                          <a:uLnTx/>
                          <a:uFillTx/>
                          <a:latin typeface="+mn-lt"/>
                          <a:ea typeface="+mn-ea"/>
                          <a:cs typeface="Arial"/>
                        </a:rPr>
                        <a:t>also </a:t>
                      </a:r>
                      <a:r>
                        <a:rPr kumimoji="0" lang="en-US" sz="1000" b="0" i="0" u="none" strike="noStrike" kern="1200" cap="none" spc="-40" normalizeH="0" baseline="0" noProof="0" dirty="0">
                          <a:ln>
                            <a:noFill/>
                          </a:ln>
                          <a:solidFill>
                            <a:prstClr val="black"/>
                          </a:solidFill>
                          <a:effectLst/>
                          <a:uLnTx/>
                          <a:uFillTx/>
                          <a:latin typeface="+mn-lt"/>
                          <a:ea typeface="+mn-ea"/>
                          <a:cs typeface="Arial"/>
                        </a:rPr>
                        <a:t>be </a:t>
                      </a:r>
                      <a:r>
                        <a:rPr kumimoji="0" lang="en-US" sz="1000" b="0" i="0" u="none" strike="noStrike" kern="1200" cap="none" spc="-5" normalizeH="0" baseline="0" noProof="0" dirty="0">
                          <a:ln>
                            <a:noFill/>
                          </a:ln>
                          <a:solidFill>
                            <a:prstClr val="black"/>
                          </a:solidFill>
                          <a:effectLst/>
                          <a:uLnTx/>
                          <a:uFillTx/>
                          <a:latin typeface="+mn-lt"/>
                          <a:ea typeface="+mn-ea"/>
                          <a:cs typeface="Arial"/>
                        </a:rPr>
                        <a:t>built </a:t>
                      </a:r>
                      <a:r>
                        <a:rPr kumimoji="0" lang="en-US" sz="1000" b="0" i="0" u="none" strike="noStrike" kern="1200" cap="none" spc="-35" normalizeH="0" baseline="0" noProof="0" dirty="0">
                          <a:ln>
                            <a:noFill/>
                          </a:ln>
                          <a:solidFill>
                            <a:prstClr val="black"/>
                          </a:solidFill>
                          <a:effectLst/>
                          <a:uLnTx/>
                          <a:uFillTx/>
                          <a:latin typeface="+mn-lt"/>
                          <a:ea typeface="+mn-ea"/>
                          <a:cs typeface="Arial"/>
                        </a:rPr>
                        <a:t>by </a:t>
                      </a:r>
                      <a:r>
                        <a:rPr kumimoji="0" lang="en-US" sz="1000" b="0" i="0" u="none" strike="noStrike" kern="1200" cap="none" spc="-15" normalizeH="0" baseline="0" noProof="0" dirty="0">
                          <a:ln>
                            <a:noFill/>
                          </a:ln>
                          <a:solidFill>
                            <a:prstClr val="black"/>
                          </a:solidFill>
                          <a:effectLst/>
                          <a:uLnTx/>
                          <a:uFillTx/>
                          <a:latin typeface="+mn-lt"/>
                          <a:ea typeface="+mn-ea"/>
                          <a:cs typeface="Arial"/>
                        </a:rPr>
                        <a:t>‘private </a:t>
                      </a:r>
                      <a:r>
                        <a:rPr kumimoji="0" lang="en-US" sz="1000" b="0" i="0" u="none" strike="noStrike" kern="1200" cap="none" spc="-25" normalizeH="0" baseline="0" noProof="0" dirty="0">
                          <a:ln>
                            <a:noFill/>
                          </a:ln>
                          <a:solidFill>
                            <a:prstClr val="black"/>
                          </a:solidFill>
                          <a:effectLst/>
                          <a:uLnTx/>
                          <a:uFillTx/>
                          <a:latin typeface="+mn-lt"/>
                          <a:ea typeface="+mn-ea"/>
                          <a:cs typeface="Arial"/>
                        </a:rPr>
                        <a:t>subscription’ where </a:t>
                      </a:r>
                      <a:r>
                        <a:rPr kumimoji="0" lang="en-US" sz="1000" b="0" i="0" u="none" strike="noStrike" kern="1200" cap="none" spc="-30" normalizeH="0" baseline="0" noProof="0" dirty="0">
                          <a:ln>
                            <a:noFill/>
                          </a:ln>
                          <a:solidFill>
                            <a:prstClr val="black"/>
                          </a:solidFill>
                          <a:effectLst/>
                          <a:uLnTx/>
                          <a:uFillTx/>
                          <a:latin typeface="+mn-lt"/>
                          <a:ea typeface="+mn-ea"/>
                          <a:cs typeface="Arial"/>
                        </a:rPr>
                        <a:t>local </a:t>
                      </a:r>
                      <a:r>
                        <a:rPr kumimoji="0" lang="en-US" sz="1000" b="0" i="0" u="none" strike="noStrike" kern="1200" cap="none" spc="-35" normalizeH="0" baseline="0" noProof="0" dirty="0">
                          <a:ln>
                            <a:noFill/>
                          </a:ln>
                          <a:solidFill>
                            <a:prstClr val="black"/>
                          </a:solidFill>
                          <a:effectLst/>
                          <a:uLnTx/>
                          <a:uFillTx/>
                          <a:latin typeface="+mn-lt"/>
                          <a:ea typeface="+mn-ea"/>
                          <a:cs typeface="Arial"/>
                        </a:rPr>
                        <a:t>people </a:t>
                      </a:r>
                      <a:r>
                        <a:rPr kumimoji="0" lang="en-US" sz="1000" b="0" i="0" u="none" strike="noStrike" kern="1200" cap="none" spc="-20" normalizeH="0" baseline="0" noProof="0" dirty="0">
                          <a:ln>
                            <a:noFill/>
                          </a:ln>
                          <a:solidFill>
                            <a:prstClr val="black"/>
                          </a:solidFill>
                          <a:effectLst/>
                          <a:uLnTx/>
                          <a:uFillTx/>
                          <a:latin typeface="+mn-lt"/>
                          <a:ea typeface="+mn-ea"/>
                          <a:cs typeface="Arial"/>
                        </a:rPr>
                        <a:t>would </a:t>
                      </a:r>
                      <a:r>
                        <a:rPr kumimoji="0" lang="en-US" sz="1000" b="0" i="0" u="none" strike="noStrike" kern="1200" cap="none" spc="-30" normalizeH="0" baseline="0" noProof="0" dirty="0">
                          <a:ln>
                            <a:noFill/>
                          </a:ln>
                          <a:solidFill>
                            <a:prstClr val="black"/>
                          </a:solidFill>
                          <a:effectLst/>
                          <a:uLnTx/>
                          <a:uFillTx/>
                          <a:latin typeface="+mn-lt"/>
                          <a:ea typeface="+mn-ea"/>
                          <a:cs typeface="Arial"/>
                        </a:rPr>
                        <a:t>club </a:t>
                      </a:r>
                      <a:r>
                        <a:rPr kumimoji="0" lang="en-US" sz="1000" b="0" i="0" u="none" strike="noStrike" kern="1200" cap="none" spc="-20" normalizeH="0" baseline="0" noProof="0" dirty="0">
                          <a:ln>
                            <a:noFill/>
                          </a:ln>
                          <a:solidFill>
                            <a:prstClr val="black"/>
                          </a:solidFill>
                          <a:effectLst/>
                          <a:uLnTx/>
                          <a:uFillTx/>
                          <a:latin typeface="+mn-lt"/>
                          <a:ea typeface="+mn-ea"/>
                          <a:cs typeface="Arial"/>
                        </a:rPr>
                        <a:t>together </a:t>
                      </a:r>
                      <a:r>
                        <a:rPr kumimoji="0" lang="en-US" sz="1000" b="0" i="0" u="none" strike="noStrike" kern="1200" cap="none" spc="5" normalizeH="0" baseline="0" noProof="0" dirty="0">
                          <a:ln>
                            <a:noFill/>
                          </a:ln>
                          <a:solidFill>
                            <a:prstClr val="black"/>
                          </a:solidFill>
                          <a:effectLst/>
                          <a:uLnTx/>
                          <a:uFillTx/>
                          <a:latin typeface="+mn-lt"/>
                          <a:ea typeface="+mn-ea"/>
                          <a:cs typeface="Arial"/>
                        </a:rPr>
                        <a:t>to </a:t>
                      </a:r>
                      <a:r>
                        <a:rPr kumimoji="0" lang="en-US" sz="1000" b="0" i="0" u="none" strike="noStrike" kern="1200" cap="none" spc="-45" normalizeH="0" baseline="0" noProof="0" dirty="0">
                          <a:ln>
                            <a:noFill/>
                          </a:ln>
                          <a:solidFill>
                            <a:prstClr val="black"/>
                          </a:solidFill>
                          <a:effectLst/>
                          <a:uLnTx/>
                          <a:uFillTx/>
                          <a:latin typeface="+mn-lt"/>
                          <a:ea typeface="+mn-ea"/>
                          <a:cs typeface="Arial"/>
                        </a:rPr>
                        <a:t>pay </a:t>
                      </a:r>
                      <a:r>
                        <a:rPr kumimoji="0" lang="en-US" sz="1000" b="0" i="0" u="none" strike="noStrike" kern="1200" cap="none" spc="0" normalizeH="0" baseline="0" noProof="0" dirty="0">
                          <a:ln>
                            <a:noFill/>
                          </a:ln>
                          <a:solidFill>
                            <a:prstClr val="black"/>
                          </a:solidFill>
                          <a:effectLst/>
                          <a:uLnTx/>
                          <a:uFillTx/>
                          <a:latin typeface="+mn-lt"/>
                          <a:ea typeface="+mn-ea"/>
                          <a:cs typeface="Arial"/>
                        </a:rPr>
                        <a:t>for </a:t>
                      </a:r>
                      <a:r>
                        <a:rPr kumimoji="0" lang="en-US" sz="1000" b="0" i="0" u="none" strike="noStrike" kern="1200" cap="none" spc="-15" normalizeH="0" baseline="0" noProof="0" dirty="0">
                          <a:ln>
                            <a:noFill/>
                          </a:ln>
                          <a:solidFill>
                            <a:prstClr val="black"/>
                          </a:solidFill>
                          <a:effectLst/>
                          <a:uLnTx/>
                          <a:uFillTx/>
                          <a:latin typeface="+mn-lt"/>
                          <a:ea typeface="+mn-ea"/>
                          <a:cs typeface="Arial"/>
                        </a:rPr>
                        <a:t>the </a:t>
                      </a:r>
                      <a:r>
                        <a:rPr kumimoji="0" lang="en-US" sz="1000" b="0" i="0" u="none" strike="noStrike" kern="1200" cap="none" spc="-25" normalizeH="0" baseline="0" noProof="0" dirty="0">
                          <a:ln>
                            <a:noFill/>
                          </a:ln>
                          <a:solidFill>
                            <a:prstClr val="black"/>
                          </a:solidFill>
                          <a:effectLst/>
                          <a:uLnTx/>
                          <a:uFillTx/>
                          <a:latin typeface="+mn-lt"/>
                          <a:ea typeface="+mn-ea"/>
                          <a:cs typeface="Arial"/>
                        </a:rPr>
                        <a:t>construction </a:t>
                      </a:r>
                      <a:r>
                        <a:rPr kumimoji="0" lang="en-US" sz="1000" b="0" i="0" u="none" strike="noStrike" kern="1200" cap="none" spc="-30" normalizeH="0" baseline="0" noProof="0" dirty="0">
                          <a:ln>
                            <a:noFill/>
                          </a:ln>
                          <a:solidFill>
                            <a:prstClr val="black"/>
                          </a:solidFill>
                          <a:effectLst/>
                          <a:uLnTx/>
                          <a:uFillTx/>
                          <a:latin typeface="+mn-lt"/>
                          <a:ea typeface="+mn-ea"/>
                          <a:cs typeface="Arial"/>
                        </a:rPr>
                        <a:t>and </a:t>
                      </a:r>
                      <a:r>
                        <a:rPr kumimoji="0" lang="en-US" sz="1000" b="0" i="0" u="none" strike="noStrike" kern="1200" cap="none" spc="-25" normalizeH="0" baseline="0" noProof="0" dirty="0">
                          <a:ln>
                            <a:noFill/>
                          </a:ln>
                          <a:solidFill>
                            <a:prstClr val="black"/>
                          </a:solidFill>
                          <a:effectLst/>
                          <a:uLnTx/>
                          <a:uFillTx/>
                          <a:latin typeface="+mn-lt"/>
                          <a:ea typeface="+mn-ea"/>
                          <a:cs typeface="Arial"/>
                        </a:rPr>
                        <a:t>building </a:t>
                      </a:r>
                      <a:r>
                        <a:rPr kumimoji="0" lang="en-US" sz="1000" b="0" i="0" u="none" strike="noStrike" kern="1200" cap="none" spc="-5" normalizeH="0" baseline="0" noProof="0" dirty="0">
                          <a:ln>
                            <a:noFill/>
                          </a:ln>
                          <a:solidFill>
                            <a:prstClr val="black"/>
                          </a:solidFill>
                          <a:effectLst/>
                          <a:uLnTx/>
                          <a:uFillTx/>
                          <a:latin typeface="+mn-lt"/>
                          <a:ea typeface="+mn-ea"/>
                          <a:cs typeface="Arial"/>
                        </a:rPr>
                        <a:t>of </a:t>
                      </a:r>
                      <a:r>
                        <a:rPr kumimoji="0" lang="en-US" sz="1000" b="0" i="0" u="none" strike="noStrike" kern="1200" cap="none" spc="-15" normalizeH="0" baseline="0" noProof="0" dirty="0">
                          <a:ln>
                            <a:noFill/>
                          </a:ln>
                          <a:solidFill>
                            <a:prstClr val="black"/>
                          </a:solidFill>
                          <a:effectLst/>
                          <a:uLnTx/>
                          <a:uFillTx/>
                          <a:latin typeface="+mn-lt"/>
                          <a:ea typeface="+mn-ea"/>
                          <a:cs typeface="Arial"/>
                        </a:rPr>
                        <a:t>the  </a:t>
                      </a:r>
                      <a:r>
                        <a:rPr kumimoji="0" lang="en-US" sz="1000" b="0" i="0" u="none" strike="noStrike" kern="1200" cap="none" spc="-25" normalizeH="0" baseline="0" noProof="0" dirty="0">
                          <a:ln>
                            <a:noFill/>
                          </a:ln>
                          <a:solidFill>
                            <a:prstClr val="black"/>
                          </a:solidFill>
                          <a:effectLst/>
                          <a:uLnTx/>
                          <a:uFillTx/>
                          <a:latin typeface="+mn-lt"/>
                          <a:ea typeface="+mn-ea"/>
                          <a:cs typeface="Arial"/>
                        </a:rPr>
                        <a:t>hospital.</a:t>
                      </a:r>
                      <a:endParaRPr lang="en-GB" sz="1000" dirty="0">
                        <a:latin typeface="+mn-lt"/>
                      </a:endParaRPr>
                    </a:p>
                  </a:txBody>
                  <a:tcPr/>
                </a:tc>
                <a:extLst>
                  <a:ext uri="{0D108BD9-81ED-4DB2-BD59-A6C34878D82A}">
                    <a16:rowId xmlns:a16="http://schemas.microsoft.com/office/drawing/2014/main" val="4130705782"/>
                  </a:ext>
                </a:extLst>
              </a:tr>
            </a:tbl>
          </a:graphicData>
        </a:graphic>
      </p:graphicFrame>
      <p:sp>
        <p:nvSpPr>
          <p:cNvPr id="15" name="TextBox 14">
            <a:extLst>
              <a:ext uri="{FF2B5EF4-FFF2-40B4-BE49-F238E27FC236}">
                <a16:creationId xmlns:a16="http://schemas.microsoft.com/office/drawing/2014/main" id="{F5BC8732-5E75-4A02-9146-CF47CC3E994B}"/>
              </a:ext>
            </a:extLst>
          </p:cNvPr>
          <p:cNvSpPr txBox="1"/>
          <p:nvPr/>
        </p:nvSpPr>
        <p:spPr>
          <a:xfrm>
            <a:off x="77599" y="3691225"/>
            <a:ext cx="3285456" cy="3323987"/>
          </a:xfrm>
          <a:prstGeom prst="rect">
            <a:avLst/>
          </a:prstGeom>
          <a:noFill/>
        </p:spPr>
        <p:txBody>
          <a:bodyPr wrap="square" rtlCol="0">
            <a:spAutoFit/>
          </a:bodyPr>
          <a:lstStyle/>
          <a:p>
            <a:r>
              <a:rPr lang="en-GB" sz="1000" b="1" dirty="0"/>
              <a:t>How did people deal with pain?</a:t>
            </a:r>
          </a:p>
          <a:p>
            <a:endParaRPr lang="en-GB" sz="1000" b="1" dirty="0"/>
          </a:p>
          <a:p>
            <a:r>
              <a:rPr lang="en-GB" sz="1000" dirty="0"/>
              <a:t>Pain relief was not new, for example, opium was used in the Medieval people to numb pain, however, getting the dosage right was often a problem. Alcohol was also used but this made the heartbeat faster which made it difficult for surgeons. </a:t>
            </a:r>
          </a:p>
          <a:p>
            <a:r>
              <a:rPr lang="en-GB" sz="1000" b="1" dirty="0"/>
              <a:t>What were the developments?</a:t>
            </a:r>
          </a:p>
          <a:p>
            <a:endParaRPr lang="en-GB" sz="1000" b="1" dirty="0"/>
          </a:p>
          <a:p>
            <a:pPr marL="228600" indent="-228600">
              <a:buFont typeface="+mj-lt"/>
              <a:buAutoNum type="arabicPeriod"/>
            </a:pPr>
            <a:r>
              <a:rPr lang="en-GB" sz="1000" b="1" dirty="0"/>
              <a:t>Nitrous Oxide</a:t>
            </a:r>
          </a:p>
          <a:p>
            <a:pPr marL="171450" indent="-171450">
              <a:buFont typeface="Arial" panose="020B0604020202020204" pitchFamily="34" charset="0"/>
              <a:buChar char="•"/>
            </a:pPr>
            <a:r>
              <a:rPr lang="en-US" sz="1000" spc="-40" dirty="0">
                <a:solidFill>
                  <a:prstClr val="black"/>
                </a:solidFill>
                <a:cs typeface="Arial"/>
              </a:rPr>
              <a:t>1795 </a:t>
            </a:r>
            <a:r>
              <a:rPr lang="en-US" sz="1000" spc="-45" dirty="0">
                <a:solidFill>
                  <a:prstClr val="black"/>
                </a:solidFill>
                <a:cs typeface="Arial"/>
              </a:rPr>
              <a:t>– </a:t>
            </a:r>
            <a:r>
              <a:rPr lang="en-US" sz="1000" spc="-55" dirty="0">
                <a:solidFill>
                  <a:prstClr val="black"/>
                </a:solidFill>
                <a:cs typeface="Arial"/>
              </a:rPr>
              <a:t>Thomas Beddoes </a:t>
            </a:r>
            <a:r>
              <a:rPr lang="en-US" sz="1000" spc="-40" dirty="0">
                <a:solidFill>
                  <a:prstClr val="black"/>
                </a:solidFill>
                <a:cs typeface="Arial"/>
              </a:rPr>
              <a:t>(physician) and his assistant </a:t>
            </a:r>
            <a:r>
              <a:rPr lang="en-US" sz="1000" spc="-30" dirty="0">
                <a:solidFill>
                  <a:prstClr val="black"/>
                </a:solidFill>
                <a:cs typeface="Arial"/>
              </a:rPr>
              <a:t>Humphry </a:t>
            </a:r>
            <a:r>
              <a:rPr lang="en-US" sz="1000" spc="-60" dirty="0">
                <a:solidFill>
                  <a:prstClr val="black"/>
                </a:solidFill>
                <a:cs typeface="Arial"/>
              </a:rPr>
              <a:t>Davey </a:t>
            </a:r>
            <a:r>
              <a:rPr lang="en-US" sz="1000" spc="-30" dirty="0">
                <a:solidFill>
                  <a:prstClr val="black"/>
                </a:solidFill>
                <a:cs typeface="Arial"/>
              </a:rPr>
              <a:t>experimented inhaling </a:t>
            </a:r>
            <a:r>
              <a:rPr lang="en-US" sz="1000" spc="-20" dirty="0">
                <a:solidFill>
                  <a:prstClr val="black"/>
                </a:solidFill>
                <a:cs typeface="Arial"/>
              </a:rPr>
              <a:t>nitrous</a:t>
            </a:r>
            <a:r>
              <a:rPr lang="en-US" sz="1000" spc="5" dirty="0">
                <a:solidFill>
                  <a:prstClr val="black"/>
                </a:solidFill>
                <a:cs typeface="Arial"/>
              </a:rPr>
              <a:t> </a:t>
            </a:r>
            <a:r>
              <a:rPr lang="en-US" sz="1000" spc="-35" dirty="0">
                <a:solidFill>
                  <a:prstClr val="black"/>
                </a:solidFill>
                <a:cs typeface="Arial"/>
              </a:rPr>
              <a:t>oxide.</a:t>
            </a:r>
            <a:r>
              <a:rPr lang="en-US" sz="1000" dirty="0">
                <a:solidFill>
                  <a:prstClr val="black"/>
                </a:solidFill>
                <a:cs typeface="Arial"/>
              </a:rPr>
              <a:t> </a:t>
            </a:r>
          </a:p>
          <a:p>
            <a:pPr marL="171450" indent="-171450">
              <a:buFont typeface="Arial" panose="020B0604020202020204" pitchFamily="34" charset="0"/>
              <a:buChar char="•"/>
            </a:pPr>
            <a:r>
              <a:rPr lang="en-US" sz="1000" spc="-25" dirty="0">
                <a:solidFill>
                  <a:prstClr val="black"/>
                </a:solidFill>
                <a:cs typeface="Arial"/>
              </a:rPr>
              <a:t>In </a:t>
            </a:r>
            <a:r>
              <a:rPr lang="en-US" sz="1000" spc="-40" dirty="0">
                <a:solidFill>
                  <a:prstClr val="black"/>
                </a:solidFill>
                <a:cs typeface="Arial"/>
              </a:rPr>
              <a:t>1800 </a:t>
            </a:r>
            <a:r>
              <a:rPr lang="en-US" sz="1000" spc="-60" dirty="0">
                <a:solidFill>
                  <a:prstClr val="black"/>
                </a:solidFill>
                <a:cs typeface="Arial"/>
              </a:rPr>
              <a:t>Davy </a:t>
            </a:r>
            <a:r>
              <a:rPr lang="en-US" sz="1000" spc="-30" dirty="0">
                <a:solidFill>
                  <a:prstClr val="black"/>
                </a:solidFill>
                <a:cs typeface="Arial"/>
              </a:rPr>
              <a:t>published </a:t>
            </a:r>
            <a:r>
              <a:rPr lang="en-US" sz="1000" spc="-45" dirty="0">
                <a:solidFill>
                  <a:prstClr val="black"/>
                </a:solidFill>
                <a:cs typeface="Arial"/>
              </a:rPr>
              <a:t>an </a:t>
            </a:r>
            <a:r>
              <a:rPr lang="en-US" sz="1000" spc="-35" dirty="0">
                <a:solidFill>
                  <a:prstClr val="black"/>
                </a:solidFill>
                <a:cs typeface="Arial"/>
              </a:rPr>
              <a:t>account </a:t>
            </a:r>
            <a:r>
              <a:rPr lang="en-US" sz="1000" spc="-40" dirty="0">
                <a:solidFill>
                  <a:prstClr val="black"/>
                </a:solidFill>
                <a:cs typeface="Arial"/>
              </a:rPr>
              <a:t>describing </a:t>
            </a:r>
            <a:r>
              <a:rPr lang="en-US" sz="1000" spc="-25" dirty="0">
                <a:solidFill>
                  <a:prstClr val="black"/>
                </a:solidFill>
                <a:cs typeface="Arial"/>
              </a:rPr>
              <a:t>how </a:t>
            </a:r>
            <a:r>
              <a:rPr lang="en-US" sz="1000" spc="-15" dirty="0">
                <a:solidFill>
                  <a:prstClr val="black"/>
                </a:solidFill>
                <a:cs typeface="Arial"/>
              </a:rPr>
              <a:t>the </a:t>
            </a:r>
            <a:r>
              <a:rPr lang="en-US" sz="1000" spc="-20" dirty="0">
                <a:solidFill>
                  <a:prstClr val="black"/>
                </a:solidFill>
                <a:cs typeface="Arial"/>
              </a:rPr>
              <a:t>nitrous </a:t>
            </a:r>
            <a:r>
              <a:rPr lang="en-US" sz="1000" spc="-35" dirty="0">
                <a:solidFill>
                  <a:prstClr val="black"/>
                </a:solidFill>
                <a:cs typeface="Arial"/>
              </a:rPr>
              <a:t>oxide </a:t>
            </a:r>
            <a:r>
              <a:rPr lang="en-US" sz="1000" spc="-40" dirty="0">
                <a:solidFill>
                  <a:prstClr val="black"/>
                </a:solidFill>
                <a:cs typeface="Arial"/>
              </a:rPr>
              <a:t>made </a:t>
            </a:r>
            <a:r>
              <a:rPr lang="en-US" sz="1000" spc="-20" dirty="0">
                <a:solidFill>
                  <a:prstClr val="black"/>
                </a:solidFill>
                <a:cs typeface="Arial"/>
              </a:rPr>
              <a:t>him </a:t>
            </a:r>
            <a:r>
              <a:rPr lang="en-US" sz="1000" spc="-35" dirty="0">
                <a:solidFill>
                  <a:prstClr val="black"/>
                </a:solidFill>
                <a:cs typeface="Arial"/>
              </a:rPr>
              <a:t>laugh, </a:t>
            </a:r>
            <a:r>
              <a:rPr lang="en-US" sz="1000" spc="-20" dirty="0">
                <a:solidFill>
                  <a:prstClr val="black"/>
                </a:solidFill>
                <a:cs typeface="Arial"/>
              </a:rPr>
              <a:t>feel </a:t>
            </a:r>
            <a:r>
              <a:rPr lang="en-US" sz="1000" spc="-35" dirty="0">
                <a:solidFill>
                  <a:prstClr val="black"/>
                </a:solidFill>
                <a:cs typeface="Arial"/>
              </a:rPr>
              <a:t>giddy </a:t>
            </a:r>
            <a:r>
              <a:rPr lang="en-US" sz="1000" spc="-40" dirty="0">
                <a:solidFill>
                  <a:prstClr val="black"/>
                </a:solidFill>
                <a:cs typeface="Arial"/>
              </a:rPr>
              <a:t>and </a:t>
            </a:r>
            <a:r>
              <a:rPr lang="en-US" sz="1000" spc="-35" dirty="0">
                <a:solidFill>
                  <a:prstClr val="black"/>
                </a:solidFill>
                <a:cs typeface="Arial"/>
              </a:rPr>
              <a:t>relaxed. </a:t>
            </a:r>
            <a:r>
              <a:rPr lang="en-US" sz="1000" spc="-65" dirty="0">
                <a:solidFill>
                  <a:prstClr val="black"/>
                </a:solidFill>
                <a:cs typeface="Arial"/>
              </a:rPr>
              <a:t>He </a:t>
            </a:r>
            <a:r>
              <a:rPr lang="en-US" sz="1000" spc="-20" dirty="0">
                <a:solidFill>
                  <a:prstClr val="black"/>
                </a:solidFill>
                <a:cs typeface="Arial"/>
              </a:rPr>
              <a:t>did </a:t>
            </a:r>
            <a:r>
              <a:rPr lang="en-US" sz="1000" spc="-5" dirty="0">
                <a:solidFill>
                  <a:prstClr val="black"/>
                </a:solidFill>
                <a:cs typeface="Arial"/>
              </a:rPr>
              <a:t>not  </a:t>
            </a:r>
            <a:r>
              <a:rPr lang="en-US" sz="1000" spc="-40" dirty="0" err="1">
                <a:solidFill>
                  <a:prstClr val="black"/>
                </a:solidFill>
                <a:cs typeface="Arial"/>
              </a:rPr>
              <a:t>recognise</a:t>
            </a:r>
            <a:r>
              <a:rPr lang="en-US" sz="1000" spc="-40" dirty="0">
                <a:solidFill>
                  <a:prstClr val="black"/>
                </a:solidFill>
                <a:cs typeface="Arial"/>
              </a:rPr>
              <a:t> </a:t>
            </a:r>
            <a:r>
              <a:rPr lang="en-US" sz="1000" spc="-15" dirty="0">
                <a:solidFill>
                  <a:prstClr val="black"/>
                </a:solidFill>
                <a:cs typeface="Arial"/>
              </a:rPr>
              <a:t>the</a:t>
            </a:r>
            <a:r>
              <a:rPr lang="en-US" sz="1000" spc="-50" dirty="0">
                <a:solidFill>
                  <a:prstClr val="black"/>
                </a:solidFill>
                <a:cs typeface="Arial"/>
              </a:rPr>
              <a:t> </a:t>
            </a:r>
            <a:r>
              <a:rPr lang="en-US" sz="1000" spc="-40" dirty="0">
                <a:solidFill>
                  <a:prstClr val="black"/>
                </a:solidFill>
                <a:cs typeface="Arial"/>
              </a:rPr>
              <a:t>value</a:t>
            </a:r>
            <a:r>
              <a:rPr lang="en-US" sz="1000" spc="-30" dirty="0">
                <a:solidFill>
                  <a:prstClr val="black"/>
                </a:solidFill>
                <a:cs typeface="Arial"/>
              </a:rPr>
              <a:t> </a:t>
            </a:r>
            <a:r>
              <a:rPr lang="en-US" sz="1000" spc="-15" dirty="0">
                <a:solidFill>
                  <a:prstClr val="black"/>
                </a:solidFill>
                <a:cs typeface="Arial"/>
              </a:rPr>
              <a:t>in</a:t>
            </a:r>
            <a:r>
              <a:rPr lang="en-US" sz="1000" spc="-45" dirty="0">
                <a:solidFill>
                  <a:prstClr val="black"/>
                </a:solidFill>
                <a:cs typeface="Arial"/>
              </a:rPr>
              <a:t> </a:t>
            </a:r>
            <a:r>
              <a:rPr lang="en-US" sz="1000" spc="20" dirty="0">
                <a:solidFill>
                  <a:prstClr val="black"/>
                </a:solidFill>
                <a:cs typeface="Arial"/>
              </a:rPr>
              <a:t>it</a:t>
            </a:r>
            <a:r>
              <a:rPr lang="en-US" sz="1000" spc="-50" dirty="0">
                <a:solidFill>
                  <a:prstClr val="black"/>
                </a:solidFill>
                <a:cs typeface="Arial"/>
              </a:rPr>
              <a:t> </a:t>
            </a:r>
            <a:r>
              <a:rPr lang="en-US" sz="1000" spc="-40" dirty="0">
                <a:solidFill>
                  <a:prstClr val="black"/>
                </a:solidFill>
                <a:cs typeface="Arial"/>
              </a:rPr>
              <a:t>and </a:t>
            </a:r>
            <a:r>
              <a:rPr lang="en-US" sz="1000" spc="20" dirty="0">
                <a:solidFill>
                  <a:prstClr val="black"/>
                </a:solidFill>
                <a:cs typeface="Arial"/>
              </a:rPr>
              <a:t>it</a:t>
            </a:r>
            <a:r>
              <a:rPr lang="en-US" sz="1000" spc="-45" dirty="0">
                <a:solidFill>
                  <a:prstClr val="black"/>
                </a:solidFill>
                <a:cs typeface="Arial"/>
              </a:rPr>
              <a:t> </a:t>
            </a:r>
            <a:r>
              <a:rPr lang="en-US" sz="1000" spc="-15" dirty="0">
                <a:solidFill>
                  <a:prstClr val="black"/>
                </a:solidFill>
                <a:cs typeface="Arial"/>
              </a:rPr>
              <a:t>later</a:t>
            </a:r>
            <a:r>
              <a:rPr lang="en-US" sz="1000" spc="-40" dirty="0">
                <a:solidFill>
                  <a:prstClr val="black"/>
                </a:solidFill>
                <a:cs typeface="Arial"/>
              </a:rPr>
              <a:t> </a:t>
            </a:r>
            <a:r>
              <a:rPr lang="en-US" sz="1000" spc="-50" dirty="0">
                <a:solidFill>
                  <a:prstClr val="black"/>
                </a:solidFill>
                <a:cs typeface="Arial"/>
              </a:rPr>
              <a:t>became</a:t>
            </a:r>
            <a:r>
              <a:rPr lang="en-US" sz="1000" spc="-45" dirty="0">
                <a:solidFill>
                  <a:prstClr val="black"/>
                </a:solidFill>
                <a:cs typeface="Arial"/>
              </a:rPr>
              <a:t> </a:t>
            </a:r>
            <a:r>
              <a:rPr lang="en-US" sz="1000" spc="-60" dirty="0">
                <a:solidFill>
                  <a:prstClr val="black"/>
                </a:solidFill>
                <a:cs typeface="Arial"/>
              </a:rPr>
              <a:t>a</a:t>
            </a:r>
            <a:r>
              <a:rPr lang="en-US" sz="1000" spc="-40" dirty="0">
                <a:solidFill>
                  <a:prstClr val="black"/>
                </a:solidFill>
                <a:cs typeface="Arial"/>
              </a:rPr>
              <a:t> </a:t>
            </a:r>
            <a:r>
              <a:rPr lang="en-US" sz="1000" spc="-25" dirty="0">
                <a:solidFill>
                  <a:prstClr val="black"/>
                </a:solidFill>
                <a:cs typeface="Arial"/>
              </a:rPr>
              <a:t>novelty where</a:t>
            </a:r>
            <a:r>
              <a:rPr lang="en-US" sz="1000" spc="-45" dirty="0">
                <a:solidFill>
                  <a:prstClr val="black"/>
                </a:solidFill>
                <a:cs typeface="Arial"/>
              </a:rPr>
              <a:t> </a:t>
            </a:r>
            <a:r>
              <a:rPr lang="en-US" sz="1000" spc="-30" dirty="0">
                <a:solidFill>
                  <a:prstClr val="black"/>
                </a:solidFill>
                <a:cs typeface="Arial"/>
              </a:rPr>
              <a:t>people</a:t>
            </a:r>
            <a:r>
              <a:rPr lang="en-US" sz="1000" spc="-20" dirty="0">
                <a:solidFill>
                  <a:prstClr val="black"/>
                </a:solidFill>
                <a:cs typeface="Arial"/>
              </a:rPr>
              <a:t> would</a:t>
            </a:r>
            <a:r>
              <a:rPr lang="en-US" sz="1000" spc="-25" dirty="0">
                <a:solidFill>
                  <a:prstClr val="black"/>
                </a:solidFill>
                <a:cs typeface="Arial"/>
              </a:rPr>
              <a:t> </a:t>
            </a:r>
            <a:r>
              <a:rPr lang="en-US" sz="1000" spc="-30" dirty="0">
                <a:solidFill>
                  <a:prstClr val="black"/>
                </a:solidFill>
                <a:cs typeface="Arial"/>
              </a:rPr>
              <a:t>inhale</a:t>
            </a:r>
            <a:r>
              <a:rPr lang="en-US" sz="1000" spc="-25" dirty="0">
                <a:solidFill>
                  <a:prstClr val="black"/>
                </a:solidFill>
                <a:cs typeface="Arial"/>
              </a:rPr>
              <a:t> </a:t>
            </a:r>
            <a:r>
              <a:rPr lang="en-US" sz="1000" spc="20" dirty="0">
                <a:solidFill>
                  <a:prstClr val="black"/>
                </a:solidFill>
                <a:cs typeface="Arial"/>
              </a:rPr>
              <a:t>it</a:t>
            </a:r>
            <a:r>
              <a:rPr lang="en-US" sz="1000" spc="-45" dirty="0">
                <a:solidFill>
                  <a:prstClr val="black"/>
                </a:solidFill>
                <a:cs typeface="Arial"/>
              </a:rPr>
              <a:t> </a:t>
            </a:r>
            <a:r>
              <a:rPr lang="en-US" sz="1000" spc="5" dirty="0">
                <a:solidFill>
                  <a:prstClr val="black"/>
                </a:solidFill>
                <a:cs typeface="Arial"/>
              </a:rPr>
              <a:t>to</a:t>
            </a:r>
            <a:r>
              <a:rPr lang="en-US" sz="1000" spc="-45" dirty="0">
                <a:solidFill>
                  <a:prstClr val="black"/>
                </a:solidFill>
                <a:cs typeface="Arial"/>
              </a:rPr>
              <a:t> have</a:t>
            </a:r>
            <a:r>
              <a:rPr lang="en-US" sz="1000" spc="-35" dirty="0">
                <a:solidFill>
                  <a:prstClr val="black"/>
                </a:solidFill>
                <a:cs typeface="Arial"/>
              </a:rPr>
              <a:t> </a:t>
            </a:r>
            <a:r>
              <a:rPr lang="en-US" sz="1000" dirty="0">
                <a:solidFill>
                  <a:prstClr val="black"/>
                </a:solidFill>
                <a:cs typeface="Arial"/>
              </a:rPr>
              <a:t>fun! </a:t>
            </a:r>
          </a:p>
          <a:p>
            <a:pPr marL="171450" indent="-171450">
              <a:buFont typeface="Arial" panose="020B0604020202020204" pitchFamily="34" charset="0"/>
              <a:buChar char="•"/>
            </a:pPr>
            <a:r>
              <a:rPr lang="en-US" sz="1000" spc="-40" dirty="0">
                <a:solidFill>
                  <a:prstClr val="black"/>
                </a:solidFill>
                <a:cs typeface="Arial"/>
              </a:rPr>
              <a:t>1844 </a:t>
            </a:r>
            <a:r>
              <a:rPr lang="en-US" sz="1000" spc="-45" dirty="0">
                <a:solidFill>
                  <a:prstClr val="black"/>
                </a:solidFill>
                <a:cs typeface="Arial"/>
              </a:rPr>
              <a:t>– Horace </a:t>
            </a:r>
            <a:r>
              <a:rPr lang="en-US" sz="1000" spc="-35" dirty="0">
                <a:solidFill>
                  <a:prstClr val="black"/>
                </a:solidFill>
                <a:cs typeface="Arial"/>
              </a:rPr>
              <a:t>Wells, </a:t>
            </a:r>
            <a:r>
              <a:rPr lang="en-US" sz="1000" spc="-45" dirty="0">
                <a:solidFill>
                  <a:prstClr val="black"/>
                </a:solidFill>
                <a:cs typeface="Arial"/>
              </a:rPr>
              <a:t>an </a:t>
            </a:r>
            <a:r>
              <a:rPr lang="en-US" sz="1000" spc="-35" dirty="0">
                <a:solidFill>
                  <a:prstClr val="black"/>
                </a:solidFill>
                <a:cs typeface="Arial"/>
              </a:rPr>
              <a:t>American </a:t>
            </a:r>
            <a:r>
              <a:rPr lang="en-US" sz="1000" spc="-20" dirty="0">
                <a:solidFill>
                  <a:prstClr val="black"/>
                </a:solidFill>
                <a:cs typeface="Arial"/>
              </a:rPr>
              <a:t>dentist </a:t>
            </a:r>
            <a:r>
              <a:rPr lang="en-US" sz="1000" spc="-55" dirty="0">
                <a:solidFill>
                  <a:prstClr val="black"/>
                </a:solidFill>
                <a:cs typeface="Arial"/>
              </a:rPr>
              <a:t>saw </a:t>
            </a:r>
            <a:r>
              <a:rPr lang="en-US" sz="1000" spc="-20" dirty="0">
                <a:solidFill>
                  <a:prstClr val="black"/>
                </a:solidFill>
                <a:cs typeface="Arial"/>
              </a:rPr>
              <a:t>this </a:t>
            </a:r>
            <a:r>
              <a:rPr lang="en-US" sz="1000" spc="-35" dirty="0" err="1">
                <a:solidFill>
                  <a:prstClr val="black"/>
                </a:solidFill>
                <a:cs typeface="Arial"/>
              </a:rPr>
              <a:t>anaesthetic</a:t>
            </a:r>
            <a:r>
              <a:rPr lang="en-US" sz="1000" spc="-35" dirty="0">
                <a:solidFill>
                  <a:prstClr val="black"/>
                </a:solidFill>
                <a:cs typeface="Arial"/>
              </a:rPr>
              <a:t> </a:t>
            </a:r>
            <a:r>
              <a:rPr lang="en-US" sz="1000" spc="-75" dirty="0">
                <a:solidFill>
                  <a:prstClr val="black"/>
                </a:solidFill>
                <a:cs typeface="Arial"/>
              </a:rPr>
              <a:t>as </a:t>
            </a:r>
            <a:r>
              <a:rPr lang="en-US" sz="1000" spc="-60" dirty="0">
                <a:solidFill>
                  <a:prstClr val="black"/>
                </a:solidFill>
                <a:cs typeface="Arial"/>
              </a:rPr>
              <a:t>a </a:t>
            </a:r>
            <a:r>
              <a:rPr lang="en-US" sz="1000" spc="-35" dirty="0">
                <a:solidFill>
                  <a:prstClr val="black"/>
                </a:solidFill>
                <a:cs typeface="Arial"/>
              </a:rPr>
              <a:t>way </a:t>
            </a:r>
            <a:r>
              <a:rPr lang="en-US" sz="1000" spc="-5" dirty="0">
                <a:solidFill>
                  <a:prstClr val="black"/>
                </a:solidFill>
                <a:cs typeface="Arial"/>
              </a:rPr>
              <a:t>of </a:t>
            </a:r>
            <a:r>
              <a:rPr lang="en-US" sz="1000" spc="-30" dirty="0">
                <a:solidFill>
                  <a:prstClr val="black"/>
                </a:solidFill>
                <a:cs typeface="Arial"/>
              </a:rPr>
              <a:t>removing </a:t>
            </a:r>
            <a:r>
              <a:rPr lang="en-US" sz="1000" spc="-10" dirty="0">
                <a:solidFill>
                  <a:prstClr val="black"/>
                </a:solidFill>
                <a:cs typeface="Arial"/>
              </a:rPr>
              <a:t>teeth </a:t>
            </a:r>
            <a:r>
              <a:rPr lang="en-US" sz="1000" spc="-15" dirty="0">
                <a:solidFill>
                  <a:prstClr val="black"/>
                </a:solidFill>
                <a:cs typeface="Arial"/>
              </a:rPr>
              <a:t>in </a:t>
            </a:r>
            <a:r>
              <a:rPr lang="en-US" sz="1000" spc="-25" dirty="0">
                <a:solidFill>
                  <a:prstClr val="black"/>
                </a:solidFill>
                <a:cs typeface="Arial"/>
              </a:rPr>
              <a:t>more </a:t>
            </a:r>
            <a:r>
              <a:rPr lang="en-US" sz="1000" spc="-15" dirty="0">
                <a:solidFill>
                  <a:prstClr val="black"/>
                </a:solidFill>
                <a:cs typeface="Arial"/>
              </a:rPr>
              <a:t>comfort, </a:t>
            </a:r>
            <a:r>
              <a:rPr lang="en-US" sz="1000" spc="-40" dirty="0">
                <a:solidFill>
                  <a:prstClr val="black"/>
                </a:solidFill>
                <a:cs typeface="Arial"/>
              </a:rPr>
              <a:t>his  </a:t>
            </a:r>
            <a:r>
              <a:rPr lang="en-US" sz="1000" spc="-25" dirty="0">
                <a:solidFill>
                  <a:prstClr val="black"/>
                </a:solidFill>
                <a:cs typeface="Arial"/>
              </a:rPr>
              <a:t>demonstration </a:t>
            </a:r>
            <a:r>
              <a:rPr lang="en-US" sz="1000" spc="-20" dirty="0">
                <a:solidFill>
                  <a:prstClr val="black"/>
                </a:solidFill>
                <a:cs typeface="Arial"/>
              </a:rPr>
              <a:t>failed </a:t>
            </a:r>
            <a:r>
              <a:rPr lang="en-US" sz="1000" spc="5" dirty="0">
                <a:solidFill>
                  <a:prstClr val="black"/>
                </a:solidFill>
                <a:cs typeface="Arial"/>
              </a:rPr>
              <a:t>to</a:t>
            </a:r>
            <a:r>
              <a:rPr lang="en-US" sz="1000" spc="-55" dirty="0">
                <a:solidFill>
                  <a:prstClr val="black"/>
                </a:solidFill>
                <a:cs typeface="Arial"/>
              </a:rPr>
              <a:t> </a:t>
            </a:r>
            <a:r>
              <a:rPr lang="en-US" sz="1000" spc="-40" dirty="0">
                <a:solidFill>
                  <a:prstClr val="black"/>
                </a:solidFill>
                <a:cs typeface="Arial"/>
              </a:rPr>
              <a:t>impress.</a:t>
            </a:r>
            <a:endParaRPr lang="en-US" sz="1000" dirty="0">
              <a:solidFill>
                <a:prstClr val="black"/>
              </a:solidFill>
              <a:cs typeface="Arial"/>
            </a:endParaRPr>
          </a:p>
          <a:p>
            <a:pPr marL="228600" indent="-228600">
              <a:buFont typeface="+mj-lt"/>
              <a:buAutoNum type="arabicPeriod"/>
            </a:pPr>
            <a:endParaRPr lang="en-GB" sz="1000" dirty="0"/>
          </a:p>
          <a:p>
            <a:endParaRPr lang="en-GB" sz="1000" dirty="0"/>
          </a:p>
        </p:txBody>
      </p:sp>
      <p:sp>
        <p:nvSpPr>
          <p:cNvPr id="26" name="TextBox 25">
            <a:extLst>
              <a:ext uri="{FF2B5EF4-FFF2-40B4-BE49-F238E27FC236}">
                <a16:creationId xmlns:a16="http://schemas.microsoft.com/office/drawing/2014/main" id="{70ED2FAC-6DF8-474F-AD9D-E0F3AA811568}"/>
              </a:ext>
            </a:extLst>
          </p:cNvPr>
          <p:cNvSpPr txBox="1"/>
          <p:nvPr/>
        </p:nvSpPr>
        <p:spPr>
          <a:xfrm>
            <a:off x="3287553" y="4382771"/>
            <a:ext cx="2198847" cy="2400657"/>
          </a:xfrm>
          <a:prstGeom prst="rect">
            <a:avLst/>
          </a:prstGeom>
          <a:noFill/>
        </p:spPr>
        <p:txBody>
          <a:bodyPr wrap="square" rtlCol="0">
            <a:spAutoFit/>
          </a:bodyPr>
          <a:lstStyle/>
          <a:p>
            <a:pPr marL="228600" indent="-228600">
              <a:buAutoNum type="arabicPeriod" startAt="2"/>
            </a:pPr>
            <a:r>
              <a:rPr lang="en-GB" sz="1000" b="1" dirty="0"/>
              <a:t>Ether </a:t>
            </a:r>
          </a:p>
          <a:p>
            <a:pPr marL="171450" indent="-171450">
              <a:buFont typeface="Arial" panose="020B0604020202020204" pitchFamily="34" charset="0"/>
              <a:buChar char="•"/>
            </a:pPr>
            <a:r>
              <a:rPr lang="en-GB" sz="1000" dirty="0"/>
              <a:t>1842-William Clark (American dentist) used it for a tooth extraction. </a:t>
            </a:r>
          </a:p>
          <a:p>
            <a:pPr marL="171450" indent="-171450">
              <a:buFont typeface="Arial" panose="020B0604020202020204" pitchFamily="34" charset="0"/>
              <a:buChar char="•"/>
            </a:pPr>
            <a:r>
              <a:rPr lang="en-GB" sz="1000" dirty="0"/>
              <a:t>1842-Crawford Young used it to remove a neck growth from a patient. </a:t>
            </a:r>
          </a:p>
          <a:p>
            <a:pPr marL="171450" indent="-171450">
              <a:buFont typeface="Arial" panose="020B0604020202020204" pitchFamily="34" charset="0"/>
              <a:buChar char="•"/>
            </a:pPr>
            <a:r>
              <a:rPr lang="en-GB" sz="1000" dirty="0"/>
              <a:t>1846-William Morton gave a public demonstration of this anaesthetic. </a:t>
            </a:r>
          </a:p>
          <a:p>
            <a:pPr marL="171450" indent="-171450">
              <a:buFont typeface="Arial" panose="020B0604020202020204" pitchFamily="34" charset="0"/>
              <a:buChar char="•"/>
            </a:pPr>
            <a:r>
              <a:rPr lang="en-GB" sz="1000" dirty="0"/>
              <a:t>This spread to Europe where Robert Liston, a British surgeon, used it in a leg amputation. It was effective but had its side-effects such as vomiting, difficult to inhale, and highly flammable.</a:t>
            </a:r>
          </a:p>
        </p:txBody>
      </p:sp>
      <p:sp>
        <p:nvSpPr>
          <p:cNvPr id="29" name="TextBox 28">
            <a:extLst>
              <a:ext uri="{FF2B5EF4-FFF2-40B4-BE49-F238E27FC236}">
                <a16:creationId xmlns:a16="http://schemas.microsoft.com/office/drawing/2014/main" id="{0678D8B9-9141-41C8-9018-A8063E369531}"/>
              </a:ext>
            </a:extLst>
          </p:cNvPr>
          <p:cNvSpPr txBox="1"/>
          <p:nvPr/>
        </p:nvSpPr>
        <p:spPr>
          <a:xfrm>
            <a:off x="5339127" y="4382770"/>
            <a:ext cx="1925739" cy="2400657"/>
          </a:xfrm>
          <a:prstGeom prst="rect">
            <a:avLst/>
          </a:prstGeom>
          <a:noFill/>
        </p:spPr>
        <p:txBody>
          <a:bodyPr wrap="square" rtlCol="0">
            <a:spAutoFit/>
          </a:bodyPr>
          <a:lstStyle/>
          <a:p>
            <a:pPr marL="228600" indent="-228600">
              <a:buAutoNum type="arabicPeriod" startAt="3"/>
            </a:pPr>
            <a:r>
              <a:rPr lang="en-GB" sz="1000" b="1" dirty="0"/>
              <a:t>Chloroform </a:t>
            </a:r>
          </a:p>
          <a:p>
            <a:pPr marL="171450" indent="-171450">
              <a:buFont typeface="Arial" panose="020B0604020202020204" pitchFamily="34" charset="0"/>
              <a:buChar char="•"/>
            </a:pPr>
            <a:r>
              <a:rPr lang="en-GB" sz="1000" dirty="0"/>
              <a:t>Still a need for safe an effective anaesthetic. There was a breakthrough in 1847 with a Scottish doctor, James Simpson.</a:t>
            </a:r>
          </a:p>
          <a:p>
            <a:pPr marL="171450" indent="-171450">
              <a:buFont typeface="Arial" panose="020B0604020202020204" pitchFamily="34" charset="0"/>
              <a:buChar char="•"/>
            </a:pPr>
            <a:r>
              <a:rPr lang="en-GB" sz="1000" dirty="0"/>
              <a:t>It is said that Simpson and his friends were testing a number of substances when someone knocked over the bottle of Chloroform. Simpson’s wife found them sleeping peacefully!</a:t>
            </a:r>
          </a:p>
          <a:p>
            <a:pPr marL="171450" indent="-171450">
              <a:buFont typeface="Arial" panose="020B0604020202020204" pitchFamily="34" charset="0"/>
              <a:buChar char="•"/>
            </a:pPr>
            <a:r>
              <a:rPr lang="en-GB" sz="1000" dirty="0"/>
              <a:t>This was a safe and effective anaesthetic.</a:t>
            </a:r>
          </a:p>
        </p:txBody>
      </p:sp>
      <p:sp>
        <p:nvSpPr>
          <p:cNvPr id="31" name="TextBox 30">
            <a:extLst>
              <a:ext uri="{FF2B5EF4-FFF2-40B4-BE49-F238E27FC236}">
                <a16:creationId xmlns:a16="http://schemas.microsoft.com/office/drawing/2014/main" id="{A9C183D5-E5B1-40E2-873B-4FB680ABA1A1}"/>
              </a:ext>
            </a:extLst>
          </p:cNvPr>
          <p:cNvSpPr txBox="1"/>
          <p:nvPr/>
        </p:nvSpPr>
        <p:spPr>
          <a:xfrm>
            <a:off x="7197754" y="4382771"/>
            <a:ext cx="4832059" cy="1169551"/>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marL="92075" marR="0" lvl="0" indent="0" algn="l" defTabSz="914400" rtl="0" eaLnBrk="1" fontAlgn="auto" latinLnBrk="0" hangingPunct="1">
              <a:lnSpc>
                <a:spcPct val="100000"/>
              </a:lnSpc>
              <a:spcBef>
                <a:spcPts val="315"/>
              </a:spcBef>
              <a:spcAft>
                <a:spcPts val="0"/>
              </a:spcAft>
              <a:buClrTx/>
              <a:buSzTx/>
              <a:buFontTx/>
              <a:buNone/>
              <a:tabLst/>
              <a:defRPr/>
            </a:pPr>
            <a:r>
              <a:rPr kumimoji="0" lang="en-US" sz="1000" b="1" i="0" u="sng" strike="noStrike" kern="1200" cap="none" spc="-65" normalizeH="0" baseline="0" noProof="0" dirty="0">
                <a:ln>
                  <a:noFill/>
                </a:ln>
                <a:solidFill>
                  <a:prstClr val="black"/>
                </a:solidFill>
                <a:effectLst/>
                <a:uLnTx/>
                <a:uFill>
                  <a:solidFill>
                    <a:srgbClr val="000000"/>
                  </a:solidFill>
                </a:uFill>
                <a:ea typeface="+mn-ea"/>
                <a:cs typeface="Arial"/>
              </a:rPr>
              <a:t>Overcoming</a:t>
            </a:r>
            <a:r>
              <a:rPr kumimoji="0" lang="en-US" sz="1000" b="1" i="0" u="sng" strike="noStrike" kern="1200" cap="none" spc="-95" normalizeH="0" baseline="0" noProof="0" dirty="0">
                <a:ln>
                  <a:noFill/>
                </a:ln>
                <a:solidFill>
                  <a:prstClr val="black"/>
                </a:solidFill>
                <a:effectLst/>
                <a:uLnTx/>
                <a:uFill>
                  <a:solidFill>
                    <a:srgbClr val="000000"/>
                  </a:solidFill>
                </a:uFill>
                <a:ea typeface="+mn-ea"/>
                <a:cs typeface="Arial"/>
              </a:rPr>
              <a:t> </a:t>
            </a:r>
            <a:r>
              <a:rPr kumimoji="0" lang="en-US" sz="1000" b="1" i="0" u="sng" strike="noStrike" kern="1200" cap="none" spc="-55" normalizeH="0" baseline="0" noProof="0" dirty="0">
                <a:ln>
                  <a:noFill/>
                </a:ln>
                <a:solidFill>
                  <a:prstClr val="black"/>
                </a:solidFill>
                <a:effectLst/>
                <a:uLnTx/>
                <a:uFill>
                  <a:solidFill>
                    <a:srgbClr val="000000"/>
                  </a:solidFill>
                </a:uFill>
                <a:ea typeface="+mn-ea"/>
                <a:cs typeface="Arial"/>
              </a:rPr>
              <a:t>opposition:</a:t>
            </a:r>
            <a:endParaRPr kumimoji="0" lang="en-US" sz="1000" b="0" i="0" u="none" strike="noStrike" kern="1200" cap="none" spc="0" normalizeH="0" baseline="0" noProof="0" dirty="0">
              <a:ln>
                <a:noFill/>
              </a:ln>
              <a:solidFill>
                <a:prstClr val="black"/>
              </a:solidFill>
              <a:effectLst/>
              <a:uLnTx/>
              <a:uFillTx/>
              <a:ea typeface="+mn-ea"/>
              <a:cs typeface="Arial"/>
            </a:endParaRPr>
          </a:p>
          <a:p>
            <a:pPr marL="92075" marR="0" lvl="0" indent="0" algn="l" defTabSz="914400" rtl="0" eaLnBrk="1" fontAlgn="auto" latinLnBrk="0" hangingPunct="1">
              <a:lnSpc>
                <a:spcPct val="100000"/>
              </a:lnSpc>
              <a:spcBef>
                <a:spcPts val="0"/>
              </a:spcBef>
              <a:spcAft>
                <a:spcPts val="0"/>
              </a:spcAft>
              <a:buClrTx/>
              <a:buSzTx/>
              <a:buFontTx/>
              <a:buChar char="•"/>
              <a:tabLst>
                <a:tab pos="166370" algn="l"/>
              </a:tabLst>
              <a:defRPr/>
            </a:pPr>
            <a:r>
              <a:rPr kumimoji="0" lang="en-US" sz="1000" b="0" i="0" u="none" strike="noStrike" kern="1200" cap="none" spc="-75" normalizeH="0" baseline="0" noProof="0" dirty="0">
                <a:ln>
                  <a:noFill/>
                </a:ln>
                <a:solidFill>
                  <a:prstClr val="black"/>
                </a:solidFill>
                <a:effectLst/>
                <a:uLnTx/>
                <a:uFillTx/>
                <a:ea typeface="+mn-ea"/>
                <a:cs typeface="Arial"/>
              </a:rPr>
              <a:t>By </a:t>
            </a:r>
            <a:r>
              <a:rPr kumimoji="0" lang="en-US" sz="1000" b="0" i="0" u="none" strike="noStrike" kern="1200" cap="none" spc="-35" normalizeH="0" baseline="0" noProof="0" dirty="0">
                <a:ln>
                  <a:noFill/>
                </a:ln>
                <a:solidFill>
                  <a:prstClr val="black"/>
                </a:solidFill>
                <a:effectLst/>
                <a:uLnTx/>
                <a:uFillTx/>
                <a:ea typeface="+mn-ea"/>
                <a:cs typeface="Arial"/>
              </a:rPr>
              <a:t>1850, </a:t>
            </a:r>
            <a:r>
              <a:rPr kumimoji="0" lang="en-US" sz="1000" b="0" i="0" u="none" strike="noStrike" kern="1200" cap="none" spc="-25" normalizeH="0" baseline="0" noProof="0" dirty="0">
                <a:ln>
                  <a:noFill/>
                </a:ln>
                <a:solidFill>
                  <a:prstClr val="black"/>
                </a:solidFill>
                <a:effectLst/>
                <a:uLnTx/>
                <a:uFillTx/>
                <a:ea typeface="+mn-ea"/>
                <a:cs typeface="Arial"/>
              </a:rPr>
              <a:t>opposition </a:t>
            </a:r>
            <a:r>
              <a:rPr kumimoji="0" lang="en-US" sz="1000" b="0" i="0" u="none" strike="noStrike" kern="1200" cap="none" spc="-50" normalizeH="0" baseline="0" noProof="0" dirty="0">
                <a:ln>
                  <a:noFill/>
                </a:ln>
                <a:solidFill>
                  <a:prstClr val="black"/>
                </a:solidFill>
                <a:effectLst/>
                <a:uLnTx/>
                <a:uFillTx/>
                <a:ea typeface="+mn-ea"/>
                <a:cs typeface="Arial"/>
              </a:rPr>
              <a:t>was </a:t>
            </a:r>
            <a:r>
              <a:rPr kumimoji="0" lang="en-US" sz="1000" b="0" i="0" u="none" strike="noStrike" kern="1200" cap="none" spc="-45" normalizeH="0" baseline="0" noProof="0" dirty="0">
                <a:ln>
                  <a:noFill/>
                </a:ln>
                <a:solidFill>
                  <a:prstClr val="black"/>
                </a:solidFill>
                <a:effectLst/>
                <a:uLnTx/>
                <a:uFillTx/>
                <a:ea typeface="+mn-ea"/>
                <a:cs typeface="Arial"/>
              </a:rPr>
              <a:t>lessening.</a:t>
            </a:r>
            <a:endParaRPr kumimoji="0" lang="en-US" sz="1000" b="0" i="0" u="none" strike="noStrike" kern="1200" cap="none" spc="0" normalizeH="0" baseline="0" noProof="0" dirty="0">
              <a:ln>
                <a:noFill/>
              </a:ln>
              <a:solidFill>
                <a:prstClr val="black"/>
              </a:solidFill>
              <a:effectLst/>
              <a:uLnTx/>
              <a:uFillTx/>
              <a:ea typeface="+mn-ea"/>
              <a:cs typeface="Arial"/>
            </a:endParaRPr>
          </a:p>
          <a:p>
            <a:pPr marL="92075" marR="118110" lvl="0" indent="0" algn="l" defTabSz="914400" rtl="0" eaLnBrk="1" fontAlgn="auto" latinLnBrk="0" hangingPunct="1">
              <a:lnSpc>
                <a:spcPct val="100000"/>
              </a:lnSpc>
              <a:spcBef>
                <a:spcPts val="0"/>
              </a:spcBef>
              <a:spcAft>
                <a:spcPts val="0"/>
              </a:spcAft>
              <a:buClrTx/>
              <a:buSzTx/>
              <a:buFontTx/>
              <a:buChar char="•"/>
              <a:tabLst>
                <a:tab pos="166370" algn="l"/>
              </a:tabLst>
              <a:defRPr/>
            </a:pPr>
            <a:r>
              <a:rPr kumimoji="0" lang="en-US" sz="1000" b="0" i="0" u="none" strike="noStrike" kern="1200" cap="none" spc="-50" normalizeH="0" baseline="0" noProof="0" dirty="0">
                <a:ln>
                  <a:noFill/>
                </a:ln>
                <a:solidFill>
                  <a:prstClr val="black"/>
                </a:solidFill>
                <a:effectLst/>
                <a:uLnTx/>
                <a:uFillTx/>
                <a:ea typeface="+mn-ea"/>
                <a:cs typeface="Arial"/>
              </a:rPr>
              <a:t>Queen </a:t>
            </a:r>
            <a:r>
              <a:rPr kumimoji="0" lang="en-US" sz="1000" b="0" i="0" u="none" strike="noStrike" kern="1200" cap="none" spc="-25" normalizeH="0" baseline="0" noProof="0" dirty="0">
                <a:ln>
                  <a:noFill/>
                </a:ln>
                <a:solidFill>
                  <a:prstClr val="black"/>
                </a:solidFill>
                <a:effectLst/>
                <a:uLnTx/>
                <a:uFillTx/>
                <a:ea typeface="+mn-ea"/>
                <a:cs typeface="Arial"/>
              </a:rPr>
              <a:t>Victoria </a:t>
            </a:r>
            <a:r>
              <a:rPr kumimoji="0" lang="en-US" sz="1000" b="0" i="0" u="none" strike="noStrike" kern="1200" cap="none" spc="-40" normalizeH="0" baseline="0" noProof="0" dirty="0">
                <a:ln>
                  <a:noFill/>
                </a:ln>
                <a:solidFill>
                  <a:prstClr val="black"/>
                </a:solidFill>
                <a:effectLst/>
                <a:uLnTx/>
                <a:uFillTx/>
                <a:ea typeface="+mn-ea"/>
                <a:cs typeface="Arial"/>
              </a:rPr>
              <a:t>had </a:t>
            </a:r>
            <a:r>
              <a:rPr kumimoji="0" lang="en-US" sz="1000" b="0" i="0" u="none" strike="noStrike" kern="1200" cap="none" spc="-25" normalizeH="0" baseline="0" noProof="0" dirty="0">
                <a:ln>
                  <a:noFill/>
                </a:ln>
                <a:solidFill>
                  <a:prstClr val="black"/>
                </a:solidFill>
                <a:effectLst/>
                <a:uLnTx/>
                <a:uFillTx/>
                <a:ea typeface="+mn-ea"/>
                <a:cs typeface="Arial"/>
              </a:rPr>
              <a:t>suffered </a:t>
            </a:r>
            <a:r>
              <a:rPr kumimoji="0" lang="en-US" sz="1000" b="0" i="0" u="none" strike="noStrike" kern="1200" cap="none" spc="-40" normalizeH="0" baseline="0" noProof="0" dirty="0">
                <a:ln>
                  <a:noFill/>
                </a:ln>
                <a:solidFill>
                  <a:prstClr val="black"/>
                </a:solidFill>
                <a:effectLst/>
                <a:uLnTx/>
                <a:uFillTx/>
                <a:ea typeface="+mn-ea"/>
                <a:cs typeface="Arial"/>
              </a:rPr>
              <a:t>many </a:t>
            </a:r>
            <a:r>
              <a:rPr kumimoji="0" lang="en-US" sz="1000" b="0" i="0" u="none" strike="noStrike" kern="1200" cap="none" spc="-5" normalizeH="0" baseline="0" noProof="0" dirty="0">
                <a:ln>
                  <a:noFill/>
                </a:ln>
                <a:solidFill>
                  <a:prstClr val="black"/>
                </a:solidFill>
                <a:effectLst/>
                <a:uLnTx/>
                <a:uFillTx/>
                <a:ea typeface="+mn-ea"/>
                <a:cs typeface="Arial"/>
              </a:rPr>
              <a:t>difficult </a:t>
            </a:r>
            <a:r>
              <a:rPr kumimoji="0" lang="en-US" sz="1000" b="0" i="0" u="none" strike="noStrike" kern="1200" cap="none" spc="-35" normalizeH="0" baseline="0" noProof="0" dirty="0" err="1">
                <a:ln>
                  <a:noFill/>
                </a:ln>
                <a:solidFill>
                  <a:prstClr val="black"/>
                </a:solidFill>
                <a:effectLst/>
                <a:uLnTx/>
                <a:uFillTx/>
                <a:ea typeface="+mn-ea"/>
                <a:cs typeface="Arial"/>
              </a:rPr>
              <a:t>labours</a:t>
            </a:r>
            <a:r>
              <a:rPr kumimoji="0" lang="en-US" sz="1000" b="0" i="0" u="none" strike="noStrike" kern="1200" cap="none" spc="-35" normalizeH="0" baseline="0" noProof="0" dirty="0">
                <a:ln>
                  <a:noFill/>
                </a:ln>
                <a:solidFill>
                  <a:prstClr val="black"/>
                </a:solidFill>
                <a:effectLst/>
                <a:uLnTx/>
                <a:uFillTx/>
                <a:ea typeface="+mn-ea"/>
                <a:cs typeface="Arial"/>
              </a:rPr>
              <a:t> </a:t>
            </a:r>
            <a:r>
              <a:rPr kumimoji="0" lang="en-US" sz="1000" b="0" i="0" u="none" strike="noStrike" kern="1200" cap="none" spc="-40" normalizeH="0" baseline="0" noProof="0" dirty="0">
                <a:ln>
                  <a:noFill/>
                </a:ln>
                <a:solidFill>
                  <a:prstClr val="black"/>
                </a:solidFill>
                <a:effectLst/>
                <a:uLnTx/>
                <a:uFillTx/>
                <a:ea typeface="+mn-ea"/>
                <a:cs typeface="Arial"/>
              </a:rPr>
              <a:t>and </a:t>
            </a:r>
            <a:r>
              <a:rPr kumimoji="0" lang="en-US" sz="1000" b="0" i="0" u="none" strike="noStrike" kern="1200" cap="none" spc="-15" normalizeH="0" baseline="0" noProof="0" dirty="0">
                <a:ln>
                  <a:noFill/>
                </a:ln>
                <a:solidFill>
                  <a:prstClr val="black"/>
                </a:solidFill>
                <a:effectLst/>
                <a:uLnTx/>
                <a:uFillTx/>
                <a:ea typeface="+mn-ea"/>
                <a:cs typeface="Arial"/>
              </a:rPr>
              <a:t>in </a:t>
            </a:r>
            <a:r>
              <a:rPr kumimoji="0" lang="en-US" sz="1000" b="0" i="0" u="none" strike="noStrike" kern="1200" cap="none" spc="-35" normalizeH="0" baseline="0" noProof="0" dirty="0">
                <a:ln>
                  <a:noFill/>
                </a:ln>
                <a:solidFill>
                  <a:prstClr val="black"/>
                </a:solidFill>
                <a:effectLst/>
                <a:uLnTx/>
                <a:uFillTx/>
                <a:ea typeface="+mn-ea"/>
                <a:cs typeface="Arial"/>
              </a:rPr>
              <a:t>1853, </a:t>
            </a:r>
            <a:r>
              <a:rPr kumimoji="0" lang="en-US" sz="1000" b="0" i="0" u="none" strike="noStrike" kern="1200" cap="none" spc="-25" normalizeH="0" baseline="0" noProof="0" dirty="0">
                <a:ln>
                  <a:noFill/>
                </a:ln>
                <a:solidFill>
                  <a:prstClr val="black"/>
                </a:solidFill>
                <a:effectLst/>
                <a:uLnTx/>
                <a:uFillTx/>
                <a:ea typeface="+mn-ea"/>
                <a:cs typeface="Arial"/>
              </a:rPr>
              <a:t>Victoria </a:t>
            </a:r>
            <a:r>
              <a:rPr kumimoji="0" lang="en-US" sz="1000" b="0" i="0" u="none" strike="noStrike" kern="1200" cap="none" spc="-55" normalizeH="0" baseline="0" noProof="0" dirty="0">
                <a:ln>
                  <a:noFill/>
                </a:ln>
                <a:solidFill>
                  <a:prstClr val="black"/>
                </a:solidFill>
                <a:effectLst/>
                <a:uLnTx/>
                <a:uFillTx/>
                <a:ea typeface="+mn-ea"/>
                <a:cs typeface="Arial"/>
              </a:rPr>
              <a:t>gave </a:t>
            </a:r>
            <a:r>
              <a:rPr kumimoji="0" lang="en-US" sz="1000" b="0" i="0" u="none" strike="noStrike" kern="1200" cap="none" spc="-5" normalizeH="0" baseline="0" noProof="0" dirty="0">
                <a:ln>
                  <a:noFill/>
                </a:ln>
                <a:solidFill>
                  <a:prstClr val="black"/>
                </a:solidFill>
                <a:effectLst/>
                <a:uLnTx/>
                <a:uFillTx/>
                <a:ea typeface="+mn-ea"/>
                <a:cs typeface="Arial"/>
              </a:rPr>
              <a:t>birth </a:t>
            </a:r>
            <a:r>
              <a:rPr kumimoji="0" lang="en-US" sz="1000" b="0" i="0" u="none" strike="noStrike" kern="1200" cap="none" spc="5" normalizeH="0" baseline="0" noProof="0" dirty="0">
                <a:ln>
                  <a:noFill/>
                </a:ln>
                <a:solidFill>
                  <a:prstClr val="black"/>
                </a:solidFill>
                <a:effectLst/>
                <a:uLnTx/>
                <a:uFillTx/>
                <a:ea typeface="+mn-ea"/>
                <a:cs typeface="Arial"/>
              </a:rPr>
              <a:t>to </a:t>
            </a:r>
            <a:r>
              <a:rPr kumimoji="0" lang="en-US" sz="1000" b="0" i="0" u="none" strike="noStrike" kern="1200" cap="none" spc="-45" normalizeH="0" baseline="0" noProof="0" dirty="0">
                <a:ln>
                  <a:noFill/>
                </a:ln>
                <a:solidFill>
                  <a:prstClr val="black"/>
                </a:solidFill>
                <a:effectLst/>
                <a:uLnTx/>
                <a:uFillTx/>
                <a:ea typeface="+mn-ea"/>
                <a:cs typeface="Arial"/>
              </a:rPr>
              <a:t>Prince </a:t>
            </a:r>
            <a:r>
              <a:rPr kumimoji="0" lang="en-US" sz="1000" b="0" i="0" u="none" strike="noStrike" kern="1200" cap="none" spc="-40" normalizeH="0" baseline="0" noProof="0" dirty="0">
                <a:ln>
                  <a:noFill/>
                </a:ln>
                <a:solidFill>
                  <a:prstClr val="black"/>
                </a:solidFill>
                <a:effectLst/>
                <a:uLnTx/>
                <a:uFillTx/>
                <a:ea typeface="+mn-ea"/>
                <a:cs typeface="Arial"/>
              </a:rPr>
              <a:t>Leopold </a:t>
            </a:r>
            <a:r>
              <a:rPr kumimoji="0" lang="en-US" sz="1000" b="0" i="0" u="none" strike="noStrike" kern="1200" cap="none" spc="-45" normalizeH="0" baseline="0" noProof="0" dirty="0">
                <a:ln>
                  <a:noFill/>
                </a:ln>
                <a:solidFill>
                  <a:prstClr val="black"/>
                </a:solidFill>
                <a:effectLst/>
                <a:uLnTx/>
                <a:uFillTx/>
                <a:ea typeface="+mn-ea"/>
                <a:cs typeface="Arial"/>
              </a:rPr>
              <a:t>using </a:t>
            </a:r>
            <a:r>
              <a:rPr kumimoji="0" lang="en-US" sz="1000" b="0" i="0" u="none" strike="noStrike" kern="1200" cap="none" spc="-20" normalizeH="0" baseline="0" noProof="0" dirty="0">
                <a:ln>
                  <a:noFill/>
                </a:ln>
                <a:solidFill>
                  <a:prstClr val="black"/>
                </a:solidFill>
                <a:effectLst/>
                <a:uLnTx/>
                <a:uFillTx/>
                <a:ea typeface="+mn-ea"/>
                <a:cs typeface="Arial"/>
              </a:rPr>
              <a:t>chloroform. </a:t>
            </a:r>
            <a:r>
              <a:rPr kumimoji="0" lang="en-US" sz="1000" b="0" i="0" u="none" strike="noStrike" kern="1200" cap="none" spc="-85" normalizeH="0" baseline="0" noProof="0" dirty="0">
                <a:ln>
                  <a:noFill/>
                </a:ln>
                <a:solidFill>
                  <a:prstClr val="black"/>
                </a:solidFill>
                <a:effectLst/>
                <a:uLnTx/>
                <a:uFillTx/>
                <a:ea typeface="+mn-ea"/>
                <a:cs typeface="Arial"/>
              </a:rPr>
              <a:t>She  </a:t>
            </a:r>
            <a:r>
              <a:rPr kumimoji="0" lang="en-US" sz="1000" b="0" i="0" u="none" strike="noStrike" kern="1200" cap="none" spc="-10" normalizeH="0" baseline="0" noProof="0" dirty="0">
                <a:ln>
                  <a:noFill/>
                </a:ln>
                <a:solidFill>
                  <a:prstClr val="black"/>
                </a:solidFill>
                <a:effectLst/>
                <a:uLnTx/>
                <a:uFillTx/>
                <a:ea typeface="+mn-ea"/>
                <a:cs typeface="Arial"/>
              </a:rPr>
              <a:t>wrote </a:t>
            </a:r>
            <a:r>
              <a:rPr kumimoji="0" lang="en-US" sz="1000" b="0" i="0" u="none" strike="noStrike" kern="1200" cap="none" spc="-5" normalizeH="0" baseline="0" noProof="0" dirty="0">
                <a:ln>
                  <a:noFill/>
                </a:ln>
                <a:solidFill>
                  <a:prstClr val="black"/>
                </a:solidFill>
                <a:effectLst/>
                <a:uLnTx/>
                <a:uFillTx/>
                <a:ea typeface="+mn-ea"/>
                <a:cs typeface="Arial"/>
              </a:rPr>
              <a:t>‘the </a:t>
            </a:r>
            <a:r>
              <a:rPr kumimoji="0" lang="en-US" sz="1000" b="0" i="0" u="none" strike="noStrike" kern="1200" cap="none" spc="-15" normalizeH="0" baseline="0" noProof="0" dirty="0">
                <a:ln>
                  <a:noFill/>
                </a:ln>
                <a:solidFill>
                  <a:prstClr val="black"/>
                </a:solidFill>
                <a:effectLst/>
                <a:uLnTx/>
                <a:uFillTx/>
                <a:ea typeface="+mn-ea"/>
                <a:cs typeface="Arial"/>
              </a:rPr>
              <a:t>effect </a:t>
            </a:r>
            <a:r>
              <a:rPr kumimoji="0" lang="en-US" sz="1000" b="0" i="0" u="none" strike="noStrike" kern="1200" cap="none" spc="-50" normalizeH="0" baseline="0" noProof="0" dirty="0">
                <a:ln>
                  <a:noFill/>
                </a:ln>
                <a:solidFill>
                  <a:prstClr val="black"/>
                </a:solidFill>
                <a:effectLst/>
                <a:uLnTx/>
                <a:uFillTx/>
                <a:ea typeface="+mn-ea"/>
                <a:cs typeface="Arial"/>
              </a:rPr>
              <a:t>was </a:t>
            </a:r>
            <a:r>
              <a:rPr kumimoji="0" lang="en-US" sz="1000" b="0" i="0" u="none" strike="noStrike" kern="1200" cap="none" spc="-30" normalizeH="0" baseline="0" noProof="0" dirty="0">
                <a:ln>
                  <a:noFill/>
                </a:ln>
                <a:solidFill>
                  <a:prstClr val="black"/>
                </a:solidFill>
                <a:effectLst/>
                <a:uLnTx/>
                <a:uFillTx/>
                <a:ea typeface="+mn-ea"/>
                <a:cs typeface="Arial"/>
              </a:rPr>
              <a:t>soothing, </a:t>
            </a:r>
            <a:r>
              <a:rPr kumimoji="0" lang="en-US" sz="1000" b="0" i="0" u="none" strike="noStrike" kern="1200" cap="none" spc="-25" normalizeH="0" baseline="0" noProof="0" dirty="0">
                <a:ln>
                  <a:noFill/>
                </a:ln>
                <a:solidFill>
                  <a:prstClr val="black"/>
                </a:solidFill>
                <a:effectLst/>
                <a:uLnTx/>
                <a:uFillTx/>
                <a:ea typeface="+mn-ea"/>
                <a:cs typeface="Arial"/>
              </a:rPr>
              <a:t>quieting </a:t>
            </a:r>
            <a:r>
              <a:rPr kumimoji="0" lang="en-US" sz="1000" b="0" i="0" u="none" strike="noStrike" kern="1200" cap="none" spc="-40" normalizeH="0" baseline="0" noProof="0" dirty="0">
                <a:ln>
                  <a:noFill/>
                </a:ln>
                <a:solidFill>
                  <a:prstClr val="black"/>
                </a:solidFill>
                <a:effectLst/>
                <a:uLnTx/>
                <a:uFillTx/>
                <a:ea typeface="+mn-ea"/>
                <a:cs typeface="Arial"/>
              </a:rPr>
              <a:t>and </a:t>
            </a:r>
            <a:r>
              <a:rPr kumimoji="0" lang="en-US" sz="1000" b="0" i="0" u="none" strike="noStrike" kern="1200" cap="none" spc="-15" normalizeH="0" baseline="0" noProof="0" dirty="0">
                <a:ln>
                  <a:noFill/>
                </a:ln>
                <a:solidFill>
                  <a:prstClr val="black"/>
                </a:solidFill>
                <a:effectLst/>
                <a:uLnTx/>
                <a:uFillTx/>
                <a:ea typeface="+mn-ea"/>
                <a:cs typeface="Arial"/>
              </a:rPr>
              <a:t>delightful </a:t>
            </a:r>
            <a:r>
              <a:rPr kumimoji="0" lang="en-US" sz="1000" b="0" i="0" u="none" strike="noStrike" kern="1200" cap="none" spc="-35" normalizeH="0" baseline="0" noProof="0" dirty="0">
                <a:ln>
                  <a:noFill/>
                </a:ln>
                <a:solidFill>
                  <a:prstClr val="black"/>
                </a:solidFill>
                <a:effectLst/>
                <a:uLnTx/>
                <a:uFillTx/>
                <a:ea typeface="+mn-ea"/>
                <a:cs typeface="Arial"/>
              </a:rPr>
              <a:t>beyond</a:t>
            </a:r>
            <a:r>
              <a:rPr kumimoji="0" lang="en-US" sz="1000" b="0" i="0" u="none" strike="noStrike" kern="1200" cap="none" spc="-125" normalizeH="0" baseline="0" noProof="0" dirty="0">
                <a:ln>
                  <a:noFill/>
                </a:ln>
                <a:solidFill>
                  <a:prstClr val="black"/>
                </a:solidFill>
                <a:effectLst/>
                <a:uLnTx/>
                <a:uFillTx/>
                <a:ea typeface="+mn-ea"/>
                <a:cs typeface="Arial"/>
              </a:rPr>
              <a:t> </a:t>
            </a:r>
            <a:r>
              <a:rPr kumimoji="0" lang="en-US" sz="1000" b="0" i="0" u="none" strike="noStrike" kern="1200" cap="none" spc="-35" normalizeH="0" baseline="0" noProof="0" dirty="0">
                <a:ln>
                  <a:noFill/>
                </a:ln>
                <a:solidFill>
                  <a:prstClr val="black"/>
                </a:solidFill>
                <a:effectLst/>
                <a:uLnTx/>
                <a:uFillTx/>
                <a:ea typeface="+mn-ea"/>
                <a:cs typeface="Arial"/>
              </a:rPr>
              <a:t>measure’.</a:t>
            </a:r>
            <a:endParaRPr kumimoji="0" lang="en-US" sz="1000" b="0" i="0" u="none" strike="noStrike" kern="1200" cap="none" spc="0" normalizeH="0" baseline="0" noProof="0" dirty="0">
              <a:ln>
                <a:noFill/>
              </a:ln>
              <a:solidFill>
                <a:prstClr val="black"/>
              </a:solidFill>
              <a:effectLst/>
              <a:uLnTx/>
              <a:uFillTx/>
              <a:ea typeface="+mn-ea"/>
              <a:cs typeface="Arial"/>
            </a:endParaRPr>
          </a:p>
          <a:p>
            <a:pPr marL="92075" marR="0" lvl="0" indent="0" algn="l" defTabSz="914400" rtl="0" eaLnBrk="1" fontAlgn="auto" latinLnBrk="0" hangingPunct="1">
              <a:lnSpc>
                <a:spcPct val="100000"/>
              </a:lnSpc>
              <a:spcBef>
                <a:spcPts val="0"/>
              </a:spcBef>
              <a:spcAft>
                <a:spcPts val="0"/>
              </a:spcAft>
              <a:buClrTx/>
              <a:buSzTx/>
              <a:buFontTx/>
              <a:buChar char="•"/>
              <a:tabLst>
                <a:tab pos="166370" algn="l"/>
              </a:tabLst>
              <a:defRPr/>
            </a:pPr>
            <a:r>
              <a:rPr kumimoji="0" lang="en-US" sz="1000" b="0" i="0" u="none" strike="noStrike" kern="1200" cap="none" spc="-50" normalizeH="0" baseline="0" noProof="0" dirty="0">
                <a:ln>
                  <a:noFill/>
                </a:ln>
                <a:solidFill>
                  <a:prstClr val="black"/>
                </a:solidFill>
                <a:effectLst/>
                <a:uLnTx/>
                <a:uFillTx/>
                <a:ea typeface="+mn-ea"/>
                <a:cs typeface="Arial"/>
              </a:rPr>
              <a:t>For</a:t>
            </a:r>
            <a:r>
              <a:rPr kumimoji="0" lang="en-US" sz="1000" b="0" i="0" u="none" strike="noStrike" kern="1200" cap="none" spc="-60" normalizeH="0" baseline="0" noProof="0" dirty="0">
                <a:ln>
                  <a:noFill/>
                </a:ln>
                <a:solidFill>
                  <a:prstClr val="black"/>
                </a:solidFill>
                <a:effectLst/>
                <a:uLnTx/>
                <a:uFillTx/>
                <a:ea typeface="+mn-ea"/>
                <a:cs typeface="Arial"/>
              </a:rPr>
              <a:t> </a:t>
            </a:r>
            <a:r>
              <a:rPr kumimoji="0" lang="en-US" sz="1000" b="0" i="0" u="none" strike="noStrike" kern="1200" cap="none" spc="-15" normalizeH="0" baseline="0" noProof="0" dirty="0">
                <a:ln>
                  <a:noFill/>
                </a:ln>
                <a:solidFill>
                  <a:prstClr val="black"/>
                </a:solidFill>
                <a:effectLst/>
                <a:uLnTx/>
                <a:uFillTx/>
                <a:ea typeface="+mn-ea"/>
                <a:cs typeface="Arial"/>
              </a:rPr>
              <a:t>the</a:t>
            </a:r>
            <a:r>
              <a:rPr kumimoji="0" lang="en-US" sz="1000" b="0" i="0" u="none" strike="noStrike" kern="1200" cap="none" spc="-45" normalizeH="0" baseline="0" noProof="0" dirty="0">
                <a:ln>
                  <a:noFill/>
                </a:ln>
                <a:solidFill>
                  <a:prstClr val="black"/>
                </a:solidFill>
                <a:effectLst/>
                <a:uLnTx/>
                <a:uFillTx/>
                <a:ea typeface="+mn-ea"/>
                <a:cs typeface="Arial"/>
              </a:rPr>
              <a:t> </a:t>
            </a:r>
            <a:r>
              <a:rPr kumimoji="0" lang="en-US" sz="1000" b="0" i="0" u="none" strike="noStrike" kern="1200" cap="none" spc="-15" normalizeH="0" baseline="0" noProof="0" dirty="0">
                <a:ln>
                  <a:noFill/>
                </a:ln>
                <a:solidFill>
                  <a:prstClr val="black"/>
                </a:solidFill>
                <a:effectLst/>
                <a:uLnTx/>
                <a:uFillTx/>
                <a:ea typeface="+mn-ea"/>
                <a:cs typeface="Arial"/>
              </a:rPr>
              <a:t>patient,</a:t>
            </a:r>
            <a:r>
              <a:rPr kumimoji="0" lang="en-US" sz="1000" b="0" i="0" u="none" strike="noStrike" kern="1200" cap="none" spc="-25" normalizeH="0" baseline="0" noProof="0" dirty="0">
                <a:ln>
                  <a:noFill/>
                </a:ln>
                <a:solidFill>
                  <a:prstClr val="black"/>
                </a:solidFill>
                <a:effectLst/>
                <a:uLnTx/>
                <a:uFillTx/>
                <a:ea typeface="+mn-ea"/>
                <a:cs typeface="Arial"/>
              </a:rPr>
              <a:t> </a:t>
            </a:r>
            <a:r>
              <a:rPr kumimoji="0" lang="en-US" sz="1000" b="0" i="0" u="none" strike="noStrike" kern="1200" cap="none" spc="-15" normalizeH="0" baseline="0" noProof="0" dirty="0">
                <a:ln>
                  <a:noFill/>
                </a:ln>
                <a:solidFill>
                  <a:prstClr val="black"/>
                </a:solidFill>
                <a:effectLst/>
                <a:uLnTx/>
                <a:uFillTx/>
                <a:ea typeface="+mn-ea"/>
                <a:cs typeface="Arial"/>
              </a:rPr>
              <a:t>the</a:t>
            </a:r>
            <a:r>
              <a:rPr kumimoji="0" lang="en-US" sz="1000" b="0" i="0" u="none" strike="noStrike" kern="1200" cap="none" spc="-35" normalizeH="0" baseline="0" noProof="0" dirty="0">
                <a:ln>
                  <a:noFill/>
                </a:ln>
                <a:solidFill>
                  <a:prstClr val="black"/>
                </a:solidFill>
                <a:effectLst/>
                <a:uLnTx/>
                <a:uFillTx/>
                <a:ea typeface="+mn-ea"/>
                <a:cs typeface="Arial"/>
              </a:rPr>
              <a:t> conquest </a:t>
            </a:r>
            <a:r>
              <a:rPr kumimoji="0" lang="en-US" sz="1000" b="0" i="0" u="none" strike="noStrike" kern="1200" cap="none" spc="-5" normalizeH="0" baseline="0" noProof="0" dirty="0">
                <a:ln>
                  <a:noFill/>
                </a:ln>
                <a:solidFill>
                  <a:prstClr val="black"/>
                </a:solidFill>
                <a:effectLst/>
                <a:uLnTx/>
                <a:uFillTx/>
                <a:ea typeface="+mn-ea"/>
                <a:cs typeface="Arial"/>
              </a:rPr>
              <a:t>of</a:t>
            </a:r>
            <a:r>
              <a:rPr kumimoji="0" lang="en-US" sz="1000" b="0" i="0" u="none" strike="noStrike" kern="1200" cap="none" spc="-35" normalizeH="0" baseline="0" noProof="0" dirty="0">
                <a:ln>
                  <a:noFill/>
                </a:ln>
                <a:solidFill>
                  <a:prstClr val="black"/>
                </a:solidFill>
                <a:effectLst/>
                <a:uLnTx/>
                <a:uFillTx/>
                <a:ea typeface="+mn-ea"/>
                <a:cs typeface="Arial"/>
              </a:rPr>
              <a:t> </a:t>
            </a:r>
            <a:r>
              <a:rPr kumimoji="0" lang="en-US" sz="1000" b="0" i="0" u="none" strike="noStrike" kern="1200" cap="none" spc="-30" normalizeH="0" baseline="0" noProof="0" dirty="0">
                <a:ln>
                  <a:noFill/>
                </a:ln>
                <a:solidFill>
                  <a:prstClr val="black"/>
                </a:solidFill>
                <a:effectLst/>
                <a:uLnTx/>
                <a:uFillTx/>
                <a:ea typeface="+mn-ea"/>
                <a:cs typeface="Arial"/>
              </a:rPr>
              <a:t>pain </a:t>
            </a:r>
            <a:r>
              <a:rPr kumimoji="0" lang="en-US" sz="1000" b="0" i="0" u="none" strike="noStrike" kern="1200" cap="none" spc="-50" normalizeH="0" baseline="0" noProof="0" dirty="0">
                <a:ln>
                  <a:noFill/>
                </a:ln>
                <a:solidFill>
                  <a:prstClr val="black"/>
                </a:solidFill>
                <a:effectLst/>
                <a:uLnTx/>
                <a:uFillTx/>
                <a:ea typeface="+mn-ea"/>
                <a:cs typeface="Arial"/>
              </a:rPr>
              <a:t>was</a:t>
            </a:r>
            <a:r>
              <a:rPr kumimoji="0" lang="en-US" sz="1000" b="0" i="0" u="none" strike="noStrike" kern="1200" cap="none" spc="-40" normalizeH="0" baseline="0" noProof="0" dirty="0">
                <a:ln>
                  <a:noFill/>
                </a:ln>
                <a:solidFill>
                  <a:prstClr val="black"/>
                </a:solidFill>
                <a:effectLst/>
                <a:uLnTx/>
                <a:uFillTx/>
                <a:ea typeface="+mn-ea"/>
                <a:cs typeface="Arial"/>
              </a:rPr>
              <a:t> </a:t>
            </a:r>
            <a:r>
              <a:rPr kumimoji="0" lang="en-US" sz="1000" b="0" i="0" u="none" strike="noStrike" kern="1200" cap="none" spc="-60" normalizeH="0" baseline="0" noProof="0" dirty="0">
                <a:ln>
                  <a:noFill/>
                </a:ln>
                <a:solidFill>
                  <a:prstClr val="black"/>
                </a:solidFill>
                <a:effectLst/>
                <a:uLnTx/>
                <a:uFillTx/>
                <a:ea typeface="+mn-ea"/>
                <a:cs typeface="Arial"/>
              </a:rPr>
              <a:t>a</a:t>
            </a:r>
            <a:r>
              <a:rPr kumimoji="0" lang="en-US" sz="1000" b="0" i="0" u="none" strike="noStrike" kern="1200" cap="none" spc="-40" normalizeH="0" baseline="0" noProof="0" dirty="0">
                <a:ln>
                  <a:noFill/>
                </a:ln>
                <a:solidFill>
                  <a:prstClr val="black"/>
                </a:solidFill>
                <a:effectLst/>
                <a:uLnTx/>
                <a:uFillTx/>
                <a:ea typeface="+mn-ea"/>
                <a:cs typeface="Arial"/>
              </a:rPr>
              <a:t> </a:t>
            </a:r>
            <a:r>
              <a:rPr kumimoji="0" lang="en-US" sz="1000" b="0" i="0" u="none" strike="noStrike" kern="1200" cap="none" spc="-20" normalizeH="0" baseline="0" noProof="0" dirty="0">
                <a:ln>
                  <a:noFill/>
                </a:ln>
                <a:solidFill>
                  <a:prstClr val="black"/>
                </a:solidFill>
                <a:effectLst/>
                <a:uLnTx/>
                <a:uFillTx/>
                <a:ea typeface="+mn-ea"/>
                <a:cs typeface="Arial"/>
              </a:rPr>
              <a:t>major</a:t>
            </a:r>
            <a:r>
              <a:rPr kumimoji="0" lang="en-US" sz="1000" b="0" i="0" u="none" strike="noStrike" kern="1200" cap="none" spc="-55" normalizeH="0" baseline="0" noProof="0" dirty="0">
                <a:ln>
                  <a:noFill/>
                </a:ln>
                <a:solidFill>
                  <a:prstClr val="black"/>
                </a:solidFill>
                <a:effectLst/>
                <a:uLnTx/>
                <a:uFillTx/>
                <a:ea typeface="+mn-ea"/>
                <a:cs typeface="Arial"/>
              </a:rPr>
              <a:t> </a:t>
            </a:r>
            <a:r>
              <a:rPr kumimoji="0" lang="en-US" sz="1000" b="0" i="0" u="none" strike="noStrike" kern="1200" cap="none" spc="-35" normalizeH="0" baseline="0" noProof="0" dirty="0">
                <a:ln>
                  <a:noFill/>
                </a:ln>
                <a:solidFill>
                  <a:prstClr val="black"/>
                </a:solidFill>
                <a:effectLst/>
                <a:uLnTx/>
                <a:uFillTx/>
                <a:ea typeface="+mn-ea"/>
                <a:cs typeface="Arial"/>
              </a:rPr>
              <a:t>step</a:t>
            </a:r>
            <a:r>
              <a:rPr kumimoji="0" lang="en-US" sz="1000" b="0" i="0" u="none" strike="noStrike" kern="1200" cap="none" spc="-45" normalizeH="0" baseline="0" noProof="0" dirty="0">
                <a:ln>
                  <a:noFill/>
                </a:ln>
                <a:solidFill>
                  <a:prstClr val="black"/>
                </a:solidFill>
                <a:effectLst/>
                <a:uLnTx/>
                <a:uFillTx/>
                <a:ea typeface="+mn-ea"/>
                <a:cs typeface="Arial"/>
              </a:rPr>
              <a:t> </a:t>
            </a:r>
            <a:r>
              <a:rPr kumimoji="0" lang="en-US" sz="1000" b="0" i="0" u="none" strike="noStrike" kern="1200" cap="none" spc="-15" normalizeH="0" baseline="0" noProof="0" dirty="0">
                <a:ln>
                  <a:noFill/>
                </a:ln>
                <a:solidFill>
                  <a:prstClr val="black"/>
                </a:solidFill>
                <a:effectLst/>
                <a:uLnTx/>
                <a:uFillTx/>
                <a:ea typeface="+mn-ea"/>
                <a:cs typeface="Arial"/>
              </a:rPr>
              <a:t>forward</a:t>
            </a:r>
            <a:r>
              <a:rPr kumimoji="0" lang="en-US" sz="1000" b="0" i="0" u="none" strike="noStrike" kern="1200" cap="none" spc="-20" normalizeH="0" baseline="0" noProof="0" dirty="0">
                <a:ln>
                  <a:noFill/>
                </a:ln>
                <a:solidFill>
                  <a:prstClr val="black"/>
                </a:solidFill>
                <a:effectLst/>
                <a:uLnTx/>
                <a:uFillTx/>
                <a:ea typeface="+mn-ea"/>
                <a:cs typeface="Arial"/>
              </a:rPr>
              <a:t> </a:t>
            </a:r>
            <a:r>
              <a:rPr kumimoji="0" lang="en-US" sz="1000" b="0" i="0" u="none" strike="noStrike" kern="1200" cap="none" spc="-5" normalizeH="0" baseline="0" noProof="0" dirty="0">
                <a:ln>
                  <a:noFill/>
                </a:ln>
                <a:solidFill>
                  <a:prstClr val="black"/>
                </a:solidFill>
                <a:effectLst/>
                <a:uLnTx/>
                <a:uFillTx/>
                <a:ea typeface="+mn-ea"/>
                <a:cs typeface="Arial"/>
              </a:rPr>
              <a:t>but</a:t>
            </a:r>
            <a:r>
              <a:rPr kumimoji="0" lang="en-US" sz="1000" b="0" i="0" u="none" strike="noStrike" kern="1200" cap="none" spc="-45" normalizeH="0" baseline="0" noProof="0" dirty="0">
                <a:ln>
                  <a:noFill/>
                </a:ln>
                <a:solidFill>
                  <a:prstClr val="black"/>
                </a:solidFill>
                <a:effectLst/>
                <a:uLnTx/>
                <a:uFillTx/>
                <a:ea typeface="+mn-ea"/>
                <a:cs typeface="Arial"/>
              </a:rPr>
              <a:t> </a:t>
            </a:r>
            <a:r>
              <a:rPr kumimoji="0" lang="en-US" sz="1000" b="0" i="0" u="none" strike="noStrike" kern="1200" cap="none" spc="20" normalizeH="0" baseline="0" noProof="0" dirty="0">
                <a:ln>
                  <a:noFill/>
                </a:ln>
                <a:solidFill>
                  <a:prstClr val="black"/>
                </a:solidFill>
                <a:effectLst/>
                <a:uLnTx/>
                <a:uFillTx/>
                <a:ea typeface="+mn-ea"/>
                <a:cs typeface="Arial"/>
              </a:rPr>
              <a:t>it</a:t>
            </a:r>
            <a:r>
              <a:rPr kumimoji="0" lang="en-US" sz="1000" b="0" i="0" u="none" strike="noStrike" kern="1200" cap="none" spc="-45" normalizeH="0" baseline="0" noProof="0" dirty="0">
                <a:ln>
                  <a:noFill/>
                </a:ln>
                <a:solidFill>
                  <a:prstClr val="black"/>
                </a:solidFill>
                <a:effectLst/>
                <a:uLnTx/>
                <a:uFillTx/>
                <a:ea typeface="+mn-ea"/>
                <a:cs typeface="Arial"/>
              </a:rPr>
              <a:t> </a:t>
            </a:r>
            <a:r>
              <a:rPr kumimoji="0" lang="en-US" sz="1000" b="0" i="0" u="none" strike="noStrike" kern="1200" cap="none" spc="-20" normalizeH="0" baseline="0" noProof="0" dirty="0">
                <a:ln>
                  <a:noFill/>
                </a:ln>
                <a:solidFill>
                  <a:prstClr val="black"/>
                </a:solidFill>
                <a:effectLst/>
                <a:uLnTx/>
                <a:uFillTx/>
                <a:ea typeface="+mn-ea"/>
                <a:cs typeface="Arial"/>
              </a:rPr>
              <a:t>did</a:t>
            </a:r>
            <a:r>
              <a:rPr kumimoji="0" lang="en-US" sz="1000" b="0" i="0" u="none" strike="noStrike" kern="1200" cap="none" spc="-30" normalizeH="0" baseline="0" noProof="0" dirty="0">
                <a:ln>
                  <a:noFill/>
                </a:ln>
                <a:solidFill>
                  <a:prstClr val="black"/>
                </a:solidFill>
                <a:effectLst/>
                <a:uLnTx/>
                <a:uFillTx/>
                <a:ea typeface="+mn-ea"/>
                <a:cs typeface="Arial"/>
              </a:rPr>
              <a:t> </a:t>
            </a:r>
            <a:r>
              <a:rPr kumimoji="0" lang="en-US" sz="1000" b="0" i="0" u="none" strike="noStrike" kern="1200" cap="none" spc="-5" normalizeH="0" baseline="0" noProof="0" dirty="0">
                <a:ln>
                  <a:noFill/>
                </a:ln>
                <a:solidFill>
                  <a:prstClr val="black"/>
                </a:solidFill>
                <a:effectLst/>
                <a:uLnTx/>
                <a:uFillTx/>
                <a:ea typeface="+mn-ea"/>
                <a:cs typeface="Arial"/>
              </a:rPr>
              <a:t>not</a:t>
            </a:r>
            <a:r>
              <a:rPr kumimoji="0" lang="en-US" sz="1000" b="0" i="0" u="none" strike="noStrike" kern="1200" cap="none" spc="-45" normalizeH="0" baseline="0" noProof="0" dirty="0">
                <a:ln>
                  <a:noFill/>
                </a:ln>
                <a:solidFill>
                  <a:prstClr val="black"/>
                </a:solidFill>
                <a:effectLst/>
                <a:uLnTx/>
                <a:uFillTx/>
                <a:ea typeface="+mn-ea"/>
                <a:cs typeface="Arial"/>
              </a:rPr>
              <a:t> </a:t>
            </a:r>
            <a:r>
              <a:rPr kumimoji="0" lang="en-US" sz="1000" b="0" i="0" u="none" strike="noStrike" kern="1200" cap="none" spc="-25" normalizeH="0" baseline="0" noProof="0" dirty="0" err="1">
                <a:ln>
                  <a:noFill/>
                </a:ln>
                <a:solidFill>
                  <a:prstClr val="black"/>
                </a:solidFill>
                <a:effectLst/>
                <a:uLnTx/>
                <a:uFillTx/>
                <a:ea typeface="+mn-ea"/>
                <a:cs typeface="Arial"/>
              </a:rPr>
              <a:t>revolutionise</a:t>
            </a:r>
            <a:r>
              <a:rPr kumimoji="0" lang="en-US" sz="1000" b="0" i="0" u="none" strike="noStrike" kern="1200" cap="none" spc="0" normalizeH="0" baseline="0" noProof="0" dirty="0">
                <a:ln>
                  <a:noFill/>
                </a:ln>
                <a:solidFill>
                  <a:prstClr val="black"/>
                </a:solidFill>
                <a:effectLst/>
                <a:uLnTx/>
                <a:uFillTx/>
                <a:ea typeface="+mn-ea"/>
                <a:cs typeface="Arial"/>
              </a:rPr>
              <a:t> </a:t>
            </a:r>
            <a:r>
              <a:rPr kumimoji="0" lang="en-US" sz="1000" b="0" i="0" u="none" strike="noStrike" kern="1200" cap="none" spc="-35" normalizeH="0" baseline="0" noProof="0" dirty="0">
                <a:ln>
                  <a:noFill/>
                </a:ln>
                <a:solidFill>
                  <a:prstClr val="black"/>
                </a:solidFill>
                <a:effectLst/>
                <a:uLnTx/>
                <a:uFillTx/>
                <a:ea typeface="+mn-ea"/>
                <a:cs typeface="Arial"/>
              </a:rPr>
              <a:t>surgery.</a:t>
            </a:r>
            <a:r>
              <a:rPr kumimoji="0" lang="en-US" sz="1000" b="0" i="0" u="none" strike="noStrike" kern="1200" cap="none" spc="-50" normalizeH="0" baseline="0" noProof="0" dirty="0">
                <a:ln>
                  <a:noFill/>
                </a:ln>
                <a:solidFill>
                  <a:prstClr val="black"/>
                </a:solidFill>
                <a:effectLst/>
                <a:uLnTx/>
                <a:uFillTx/>
                <a:ea typeface="+mn-ea"/>
                <a:cs typeface="Arial"/>
              </a:rPr>
              <a:t> </a:t>
            </a:r>
            <a:r>
              <a:rPr kumimoji="0" lang="en-US" sz="1000" b="0" i="0" u="none" strike="noStrike" kern="1200" cap="none" spc="-20" normalizeH="0" baseline="0" noProof="0" dirty="0">
                <a:ln>
                  <a:noFill/>
                </a:ln>
                <a:solidFill>
                  <a:prstClr val="black"/>
                </a:solidFill>
                <a:effectLst/>
                <a:uLnTx/>
                <a:uFillTx/>
                <a:ea typeface="+mn-ea"/>
                <a:cs typeface="Arial"/>
              </a:rPr>
              <a:t>Infection</a:t>
            </a:r>
            <a:r>
              <a:rPr kumimoji="0" lang="en-US" sz="1000" b="0" i="0" u="none" strike="noStrike" kern="1200" cap="none" spc="-5" normalizeH="0" baseline="0" noProof="0" dirty="0">
                <a:ln>
                  <a:noFill/>
                </a:ln>
                <a:solidFill>
                  <a:prstClr val="black"/>
                </a:solidFill>
                <a:effectLst/>
                <a:uLnTx/>
                <a:uFillTx/>
                <a:ea typeface="+mn-ea"/>
                <a:cs typeface="Arial"/>
              </a:rPr>
              <a:t> </a:t>
            </a:r>
            <a:r>
              <a:rPr kumimoji="0" lang="en-US" sz="1000" b="0" i="0" u="none" strike="noStrike" kern="1200" cap="none" spc="-50" normalizeH="0" baseline="0" noProof="0" dirty="0">
                <a:ln>
                  <a:noFill/>
                </a:ln>
                <a:solidFill>
                  <a:prstClr val="black"/>
                </a:solidFill>
                <a:effectLst/>
                <a:uLnTx/>
                <a:uFillTx/>
                <a:ea typeface="+mn-ea"/>
                <a:cs typeface="Arial"/>
              </a:rPr>
              <a:t>was</a:t>
            </a:r>
            <a:r>
              <a:rPr kumimoji="0" lang="en-US" sz="1000" b="0" i="0" u="none" strike="noStrike" kern="1200" cap="none" spc="-40" normalizeH="0" baseline="0" noProof="0" dirty="0">
                <a:ln>
                  <a:noFill/>
                </a:ln>
                <a:solidFill>
                  <a:prstClr val="black"/>
                </a:solidFill>
                <a:effectLst/>
                <a:uLnTx/>
                <a:uFillTx/>
                <a:ea typeface="+mn-ea"/>
                <a:cs typeface="Arial"/>
              </a:rPr>
              <a:t> </a:t>
            </a:r>
            <a:r>
              <a:rPr kumimoji="0" lang="en-US" sz="1000" b="0" i="0" u="none" strike="noStrike" kern="1200" cap="none" spc="-15" normalizeH="0" baseline="0" noProof="0" dirty="0">
                <a:ln>
                  <a:noFill/>
                </a:ln>
                <a:solidFill>
                  <a:prstClr val="black"/>
                </a:solidFill>
                <a:effectLst/>
                <a:uLnTx/>
                <a:uFillTx/>
                <a:ea typeface="+mn-ea"/>
                <a:cs typeface="Arial"/>
              </a:rPr>
              <a:t>the</a:t>
            </a:r>
            <a:r>
              <a:rPr kumimoji="0" lang="en-US" sz="1000" b="0" i="0" u="none" strike="noStrike" kern="1200" cap="none" spc="-45" normalizeH="0" baseline="0" noProof="0" dirty="0">
                <a:ln>
                  <a:noFill/>
                </a:ln>
                <a:solidFill>
                  <a:prstClr val="black"/>
                </a:solidFill>
                <a:effectLst/>
                <a:uLnTx/>
                <a:uFillTx/>
                <a:ea typeface="+mn-ea"/>
                <a:cs typeface="Arial"/>
              </a:rPr>
              <a:t> </a:t>
            </a:r>
            <a:r>
              <a:rPr kumimoji="0" lang="en-US" sz="1000" b="0" i="0" u="none" strike="noStrike" kern="1200" cap="none" spc="-25" normalizeH="0" baseline="0" noProof="0" dirty="0">
                <a:ln>
                  <a:noFill/>
                </a:ln>
                <a:solidFill>
                  <a:prstClr val="black"/>
                </a:solidFill>
                <a:effectLst/>
                <a:uLnTx/>
                <a:uFillTx/>
                <a:ea typeface="+mn-ea"/>
                <a:cs typeface="Arial"/>
              </a:rPr>
              <a:t>next</a:t>
            </a:r>
            <a:r>
              <a:rPr lang="en-US" sz="1000" dirty="0">
                <a:solidFill>
                  <a:prstClr val="black"/>
                </a:solidFill>
                <a:cs typeface="Arial"/>
              </a:rPr>
              <a:t> </a:t>
            </a:r>
            <a:r>
              <a:rPr kumimoji="0" lang="en-US" sz="1000" b="0" i="0" u="none" strike="noStrike" kern="1200" cap="none" spc="-55" normalizeH="0" baseline="0" noProof="0" dirty="0">
                <a:ln>
                  <a:noFill/>
                </a:ln>
                <a:solidFill>
                  <a:prstClr val="black"/>
                </a:solidFill>
                <a:effectLst/>
                <a:uLnTx/>
                <a:uFillTx/>
                <a:ea typeface="+mn-ea"/>
                <a:cs typeface="Arial"/>
              </a:rPr>
              <a:t>issue </a:t>
            </a:r>
            <a:r>
              <a:rPr kumimoji="0" lang="en-US" sz="1000" b="0" i="0" u="none" strike="noStrike" kern="1200" cap="none" spc="5" normalizeH="0" baseline="0" noProof="0" dirty="0">
                <a:ln>
                  <a:noFill/>
                </a:ln>
                <a:solidFill>
                  <a:prstClr val="black"/>
                </a:solidFill>
                <a:effectLst/>
                <a:uLnTx/>
                <a:uFillTx/>
                <a:ea typeface="+mn-ea"/>
                <a:cs typeface="Arial"/>
              </a:rPr>
              <a:t>to </a:t>
            </a:r>
            <a:r>
              <a:rPr kumimoji="0" lang="en-US" sz="1000" b="0" i="0" u="none" strike="noStrike" kern="1200" cap="none" spc="-40" normalizeH="0" baseline="0" noProof="0" dirty="0">
                <a:ln>
                  <a:noFill/>
                </a:ln>
                <a:solidFill>
                  <a:prstClr val="black"/>
                </a:solidFill>
                <a:effectLst/>
                <a:uLnTx/>
                <a:uFillTx/>
                <a:ea typeface="+mn-ea"/>
                <a:cs typeface="Arial"/>
              </a:rPr>
              <a:t>be</a:t>
            </a:r>
            <a:r>
              <a:rPr kumimoji="0" lang="en-US" sz="1000" b="0" i="0" u="none" strike="noStrike" kern="1200" cap="none" spc="-95" normalizeH="0" baseline="0" noProof="0" dirty="0">
                <a:ln>
                  <a:noFill/>
                </a:ln>
                <a:solidFill>
                  <a:prstClr val="black"/>
                </a:solidFill>
                <a:effectLst/>
                <a:uLnTx/>
                <a:uFillTx/>
                <a:ea typeface="+mn-ea"/>
                <a:cs typeface="Arial"/>
              </a:rPr>
              <a:t> </a:t>
            </a:r>
            <a:r>
              <a:rPr kumimoji="0" lang="en-US" sz="1000" b="0" i="0" u="none" strike="noStrike" kern="1200" cap="none" spc="-30" normalizeH="0" baseline="0" noProof="0" dirty="0">
                <a:ln>
                  <a:noFill/>
                </a:ln>
                <a:solidFill>
                  <a:prstClr val="black"/>
                </a:solidFill>
                <a:effectLst/>
                <a:uLnTx/>
                <a:uFillTx/>
                <a:ea typeface="+mn-ea"/>
                <a:cs typeface="Arial"/>
              </a:rPr>
              <a:t>tackled.</a:t>
            </a:r>
            <a:endParaRPr kumimoji="0" lang="en-US" sz="1000" b="0" i="0" u="none" strike="noStrike" kern="1200" cap="none" spc="0" normalizeH="0" baseline="0" noProof="0" dirty="0">
              <a:ln>
                <a:noFill/>
              </a:ln>
              <a:solidFill>
                <a:prstClr val="black"/>
              </a:solidFill>
              <a:effectLst/>
              <a:uLnTx/>
              <a:uFillTx/>
              <a:ea typeface="+mn-ea"/>
              <a:cs typeface="Arial"/>
            </a:endParaRPr>
          </a:p>
        </p:txBody>
      </p:sp>
      <p:sp>
        <p:nvSpPr>
          <p:cNvPr id="33" name="TextBox 32">
            <a:extLst>
              <a:ext uri="{FF2B5EF4-FFF2-40B4-BE49-F238E27FC236}">
                <a16:creationId xmlns:a16="http://schemas.microsoft.com/office/drawing/2014/main" id="{513504D6-C41B-40C7-81AD-C909B736D1A5}"/>
              </a:ext>
            </a:extLst>
          </p:cNvPr>
          <p:cNvSpPr txBox="1"/>
          <p:nvPr/>
        </p:nvSpPr>
        <p:spPr>
          <a:xfrm>
            <a:off x="7197754" y="5660043"/>
            <a:ext cx="4832059" cy="1015663"/>
          </a:xfrm>
          <a:prstGeom prst="rect">
            <a:avLst/>
          </a:prstGeom>
          <a:ln w="1905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000" b="1" dirty="0"/>
              <a:t>Practice questions:</a:t>
            </a:r>
          </a:p>
          <a:p>
            <a:pPr marL="228600" indent="-228600">
              <a:buFont typeface="+mj-lt"/>
              <a:buAutoNum type="arabicPeriod"/>
            </a:pPr>
            <a:r>
              <a:rPr lang="en-GB" sz="1000" dirty="0"/>
              <a:t>Explain the significance of Edward Jenner’s work with Vaccination. (8 marks)</a:t>
            </a:r>
          </a:p>
          <a:p>
            <a:pPr marL="228600" indent="-228600">
              <a:buFont typeface="+mj-lt"/>
              <a:buAutoNum type="arabicPeriod"/>
            </a:pPr>
            <a:r>
              <a:rPr lang="en-GB" sz="1000" dirty="0"/>
              <a:t>Explain two ways in which treatments in the Middle Ages and treatments in the seventeenth and eighteenth centuries were similar. (8 marks)</a:t>
            </a:r>
          </a:p>
          <a:p>
            <a:pPr marL="228600" indent="-228600">
              <a:buFont typeface="+mj-lt"/>
              <a:buAutoNum type="arabicPeriod"/>
            </a:pPr>
            <a:r>
              <a:rPr lang="en-GB" sz="1000" dirty="0"/>
              <a:t>Was the printing press the main feature of medicine during the Renaissance? (16 marks plus 4 </a:t>
            </a:r>
            <a:r>
              <a:rPr lang="en-GB" sz="1000" dirty="0" err="1"/>
              <a:t>SPaG</a:t>
            </a:r>
            <a:r>
              <a:rPr lang="en-GB" sz="1000" dirty="0"/>
              <a:t> marks)</a:t>
            </a:r>
          </a:p>
        </p:txBody>
      </p:sp>
      <p:pic>
        <p:nvPicPr>
          <p:cNvPr id="32" name="Picture 31">
            <a:extLst>
              <a:ext uri="{FF2B5EF4-FFF2-40B4-BE49-F238E27FC236}">
                <a16:creationId xmlns:a16="http://schemas.microsoft.com/office/drawing/2014/main" id="{69D91533-70FA-4D40-8E96-0AAE49D2483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2556496">
            <a:off x="11490413" y="5498419"/>
            <a:ext cx="703184" cy="703184"/>
          </a:xfrm>
          <a:prstGeom prst="rect">
            <a:avLst/>
          </a:prstGeom>
        </p:spPr>
      </p:pic>
      <p:pic>
        <p:nvPicPr>
          <p:cNvPr id="34" name="Picture 33">
            <a:extLst>
              <a:ext uri="{FF2B5EF4-FFF2-40B4-BE49-F238E27FC236}">
                <a16:creationId xmlns:a16="http://schemas.microsoft.com/office/drawing/2014/main" id="{9B3FAD2E-780E-4944-9A10-BA7A051602A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83" b="89946" l="7880" r="92255">
                        <a14:foregroundMark x1="41440" y1="35326" x2="47826" y2="53261"/>
                        <a14:foregroundMark x1="43750" y1="61141" x2="62228" y2="54620"/>
                        <a14:foregroundMark x1="73505" y1="62228" x2="82880" y2="71196"/>
                        <a14:foregroundMark x1="91712" y1="82880" x2="92391" y2="82473"/>
                        <a14:foregroundMark x1="62636" y1="76087" x2="69022" y2="61549"/>
                        <a14:foregroundMark x1="51495" y1="73913" x2="56793" y2="67527"/>
                        <a14:foregroundMark x1="56114" y1="46060" x2="59103" y2="39402"/>
                        <a14:foregroundMark x1="76902" y1="56522" x2="86957" y2="72147"/>
                        <a14:foregroundMark x1="70924" y1="55571" x2="80978" y2="54620"/>
                        <a14:foregroundMark x1="72147" y1="63587" x2="72283" y2="69293"/>
                        <a14:foregroundMark x1="36141" y1="66712" x2="41712" y2="67120"/>
                        <a14:foregroundMark x1="32065" y1="68614" x2="32337" y2="77038"/>
                        <a14:foregroundMark x1="26087" y1="54620" x2="29755" y2="65082"/>
                        <a14:foregroundMark x1="18342" y1="58424" x2="18478" y2="68478"/>
                        <a14:foregroundMark x1="7880" y1="55842" x2="8152" y2="65897"/>
                        <a14:foregroundMark x1="32473" y1="46060" x2="33288" y2="38587"/>
                        <a14:foregroundMark x1="43207" y1="31250" x2="46060" y2="32201"/>
                        <a14:foregroundMark x1="46603" y1="34647" x2="47826" y2="34918"/>
                        <a14:foregroundMark x1="57609" y1="35190" x2="58696" y2="35326"/>
                      </a14:backgroundRemoval>
                    </a14:imgEffect>
                  </a14:imgLayer>
                </a14:imgProps>
              </a:ext>
            </a:extLst>
          </a:blip>
          <a:stretch>
            <a:fillRect/>
          </a:stretch>
        </p:blipFill>
        <p:spPr>
          <a:xfrm>
            <a:off x="3609130" y="1700439"/>
            <a:ext cx="1197957" cy="1197957"/>
          </a:xfrm>
          <a:prstGeom prst="rect">
            <a:avLst/>
          </a:prstGeom>
        </p:spPr>
      </p:pic>
    </p:spTree>
    <p:extLst>
      <p:ext uri="{BB962C8B-B14F-4D97-AF65-F5344CB8AC3E}">
        <p14:creationId xmlns:p14="http://schemas.microsoft.com/office/powerpoint/2010/main" val="976726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FEA610CC66AA4696C86B81B125B99F" ma:contentTypeVersion="16" ma:contentTypeDescription="Create a new document." ma:contentTypeScope="" ma:versionID="0d84c5657465ed05ff741c4652eb4035">
  <xsd:schema xmlns:xsd="http://www.w3.org/2001/XMLSchema" xmlns:xs="http://www.w3.org/2001/XMLSchema" xmlns:p="http://schemas.microsoft.com/office/2006/metadata/properties" xmlns:ns2="08472304-bc1a-4937-b30c-7c277c860ac3" xmlns:ns3="44d12623-5f40-41ee-9b3f-9f90abd3d084" targetNamespace="http://schemas.microsoft.com/office/2006/metadata/properties" ma:root="true" ma:fieldsID="a507340c76bf343c74131cac60f25221" ns2:_="" ns3:_="">
    <xsd:import namespace="08472304-bc1a-4937-b30c-7c277c860ac3"/>
    <xsd:import namespace="44d12623-5f40-41ee-9b3f-9f90abd3d08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72304-bc1a-4937-b30c-7c277c860ac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6" nillable="true" ma:displayName="Taxonomy Catch All Column" ma:hidden="true" ma:list="{f544f83c-6a16-49ac-9038-8d23c5016a25}" ma:internalName="TaxCatchAll" ma:showField="CatchAllData" ma:web="08472304-bc1a-4937-b30c-7c277c860a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d12623-5f40-41ee-9b3f-9f90abd3d08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92e007b-1fc6-4212-b905-d49fb8eb991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08472304-bc1a-4937-b30c-7c277c860ac3" xsi:nil="true"/>
    <lcf76f155ced4ddcb4097134ff3c332f xmlns="44d12623-5f40-41ee-9b3f-9f90abd3d084">
      <Terms xmlns="http://schemas.microsoft.com/office/infopath/2007/PartnerControls"/>
    </lcf76f155ced4ddcb4097134ff3c332f>
    <_dlc_DocId xmlns="08472304-bc1a-4937-b30c-7c277c860ac3">CA73KAZFXKWK-1207151448-71491</_dlc_DocId>
    <_dlc_DocIdUrl xmlns="08472304-bc1a-4937-b30c-7c277c860ac3">
      <Url>https://hebburn.sharepoint.com/sites/staffroom/_layouts/15/DocIdRedir.aspx?ID=CA73KAZFXKWK-1207151448-71491</Url>
      <Description>CA73KAZFXKWK-1207151448-71491</Description>
    </_dlc_DocIdUrl>
  </documentManagement>
</p:properties>
</file>

<file path=customXml/itemProps1.xml><?xml version="1.0" encoding="utf-8"?>
<ds:datastoreItem xmlns:ds="http://schemas.openxmlformats.org/officeDocument/2006/customXml" ds:itemID="{23226DAF-2248-47A4-B6B2-B525EFD731B1}"/>
</file>

<file path=customXml/itemProps2.xml><?xml version="1.0" encoding="utf-8"?>
<ds:datastoreItem xmlns:ds="http://schemas.openxmlformats.org/officeDocument/2006/customXml" ds:itemID="{A771FA73-3386-40DA-90A4-B0F36466FC3F}"/>
</file>

<file path=customXml/itemProps3.xml><?xml version="1.0" encoding="utf-8"?>
<ds:datastoreItem xmlns:ds="http://schemas.openxmlformats.org/officeDocument/2006/customXml" ds:itemID="{133BEEBC-DCCC-4F56-90DA-5E9EE31B919F}"/>
</file>

<file path=customXml/itemProps4.xml><?xml version="1.0" encoding="utf-8"?>
<ds:datastoreItem xmlns:ds="http://schemas.openxmlformats.org/officeDocument/2006/customXml" ds:itemID="{8921FDD0-A244-4899-9D41-E92E9639C745}"/>
</file>

<file path=docProps/app.xml><?xml version="1.0" encoding="utf-8"?>
<Properties xmlns="http://schemas.openxmlformats.org/officeDocument/2006/extended-properties" xmlns:vt="http://schemas.openxmlformats.org/officeDocument/2006/docPropsVTypes">
  <TotalTime>203</TotalTime>
  <Words>1942</Words>
  <Application>Microsoft Office PowerPoint</Application>
  <PresentationFormat>Widescreen</PresentationFormat>
  <Paragraphs>116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Brooker</dc:creator>
  <cp:lastModifiedBy>Nicola Brooker</cp:lastModifiedBy>
  <cp:revision>1</cp:revision>
  <dcterms:created xsi:type="dcterms:W3CDTF">2022-09-06T15:06:44Z</dcterms:created>
  <dcterms:modified xsi:type="dcterms:W3CDTF">2022-09-07T11:04:53Z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0x010100D8FEA610CC66AA4696C86B81B125B99F</vt:lpwstr>
  </property>
  <property fmtid="{D5CDD505-2E9C-101B-9397-08002B2CF9AE}" pid="3" name="_dlc_DocIdItemGuid">
    <vt:lpwstr>8b8a6d00-8f71-496c-9d1d-b147e7396ba4</vt:lpwstr>
  </property>
</Properties>
</file>