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4BEE45-C574-0B42-B582-2E0CD96EEF6D}" v="689" dt="2020-09-08T19:14:56.621"/>
    <p1510:client id="{82034F04-1112-4CAA-9EDE-C1A891D95617}" v="1" dt="2020-09-09T13:41:31.139"/>
    <p1510:client id="{8B6ECDCE-F6E1-48D0-9E3F-5C064CB920AF}" v="24" dt="2020-09-08T10:39:30.1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5"/>
  </p:normalViewPr>
  <p:slideViewPr>
    <p:cSldViewPr snapToGrid="0" snapToObjects="1">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12" Type="http://schemas.openxmlformats.org/officeDocument/2006/relationships/customXml" Target="../customXml/item4.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11" Type="http://schemas.openxmlformats.org/officeDocument/2006/relationships/customXml" Target="../customXml/item3.xml"/><Relationship Id="rId5" Type="http://schemas.openxmlformats.org/officeDocument/2006/relationships/viewProps" Target="viewProps.xml"/><Relationship Id="rId10" Type="http://schemas.openxmlformats.org/officeDocument/2006/relationships/customXml" Target="../customXml/item2.xml"/><Relationship Id="rId4" Type="http://schemas.openxmlformats.org/officeDocument/2006/relationships/presProps" Target="presProps.xml"/><Relationship Id="rId9"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04F96B-9355-469E-9B0F-AED250792C99}" type="doc">
      <dgm:prSet loTypeId="urn:microsoft.com/office/officeart/2005/8/layout/radial1" loCatId="cycle" qsTypeId="urn:microsoft.com/office/officeart/2005/8/quickstyle/3d4" qsCatId="3D" csTypeId="urn:microsoft.com/office/officeart/2005/8/colors/accent0_1" csCatId="mainScheme" phldr="1"/>
      <dgm:spPr/>
      <dgm:t>
        <a:bodyPr/>
        <a:lstStyle/>
        <a:p>
          <a:endParaRPr lang="en-GB"/>
        </a:p>
      </dgm:t>
    </dgm:pt>
    <dgm:pt modelId="{5DCCA75D-FA7F-4BBA-BF37-BBBC037FD8FF}">
      <dgm:prSet phldrT="[Text]" custT="1"/>
      <dgm:spPr/>
      <dgm:t>
        <a:bodyPr/>
        <a:lstStyle/>
        <a:p>
          <a:r>
            <a:rPr lang="en-GB" sz="1100" b="1" u="sng" dirty="0"/>
            <a:t>Negative Consequences</a:t>
          </a:r>
        </a:p>
      </dgm:t>
    </dgm:pt>
    <dgm:pt modelId="{D5391E60-1B88-4ACC-BA95-E5FE90833CAD}" type="parTrans" cxnId="{2E1221AE-4FEE-45E0-A511-366968EB1ED9}">
      <dgm:prSet/>
      <dgm:spPr/>
      <dgm:t>
        <a:bodyPr/>
        <a:lstStyle/>
        <a:p>
          <a:endParaRPr lang="en-GB" sz="900"/>
        </a:p>
      </dgm:t>
    </dgm:pt>
    <dgm:pt modelId="{4907B25E-7EDB-4484-9A51-BE4B815DFD98}" type="sibTrans" cxnId="{2E1221AE-4FEE-45E0-A511-366968EB1ED9}">
      <dgm:prSet/>
      <dgm:spPr/>
      <dgm:t>
        <a:bodyPr/>
        <a:lstStyle/>
        <a:p>
          <a:endParaRPr lang="en-GB" sz="900"/>
        </a:p>
      </dgm:t>
    </dgm:pt>
    <dgm:pt modelId="{4435F83F-8147-4892-98C3-E7F55D351981}">
      <dgm:prSet phldrT="[Text]" custT="1"/>
      <dgm:spPr/>
      <dgm:t>
        <a:bodyPr/>
        <a:lstStyle/>
        <a:p>
          <a:r>
            <a:rPr lang="en-GB" sz="900" dirty="0"/>
            <a:t>6 Million Germans living outside of Germany</a:t>
          </a:r>
        </a:p>
      </dgm:t>
    </dgm:pt>
    <dgm:pt modelId="{D36966F7-378B-4A0B-9A0A-D5682AEEEBD4}" type="parTrans" cxnId="{33E6495B-AC29-4CC4-81D6-44E684498361}">
      <dgm:prSet custT="1"/>
      <dgm:spPr/>
      <dgm:t>
        <a:bodyPr/>
        <a:lstStyle/>
        <a:p>
          <a:endParaRPr lang="en-GB" sz="900"/>
        </a:p>
      </dgm:t>
    </dgm:pt>
    <dgm:pt modelId="{399D314B-0D73-4125-9A59-6EBC0E1F8D3D}" type="sibTrans" cxnId="{33E6495B-AC29-4CC4-81D6-44E684498361}">
      <dgm:prSet/>
      <dgm:spPr/>
      <dgm:t>
        <a:bodyPr/>
        <a:lstStyle/>
        <a:p>
          <a:endParaRPr lang="en-GB" sz="900"/>
        </a:p>
      </dgm:t>
    </dgm:pt>
    <dgm:pt modelId="{E57351DE-9906-4B53-93C5-B67C98A90599}">
      <dgm:prSet phldrT="[Text]" custT="1"/>
      <dgm:spPr/>
      <dgm:t>
        <a:bodyPr/>
        <a:lstStyle/>
        <a:p>
          <a:r>
            <a:rPr lang="en-GB" sz="900" dirty="0"/>
            <a:t>People said it was too harsh and would lead to another war.</a:t>
          </a:r>
        </a:p>
      </dgm:t>
    </dgm:pt>
    <dgm:pt modelId="{B3A866C1-7092-4B13-95A7-5E0B4032A41A}" type="parTrans" cxnId="{CFC1A981-5DBE-413E-A26E-308D633A568F}">
      <dgm:prSet custT="1"/>
      <dgm:spPr/>
      <dgm:t>
        <a:bodyPr/>
        <a:lstStyle/>
        <a:p>
          <a:endParaRPr lang="en-GB" sz="900"/>
        </a:p>
      </dgm:t>
    </dgm:pt>
    <dgm:pt modelId="{5F79FE95-4196-4B17-A4E5-CC7524F1B463}" type="sibTrans" cxnId="{CFC1A981-5DBE-413E-A26E-308D633A568F}">
      <dgm:prSet/>
      <dgm:spPr/>
      <dgm:t>
        <a:bodyPr/>
        <a:lstStyle/>
        <a:p>
          <a:endParaRPr lang="en-GB" sz="900"/>
        </a:p>
      </dgm:t>
    </dgm:pt>
    <dgm:pt modelId="{28D51832-E7D0-4478-950B-1D2CB416BDEC}">
      <dgm:prSet phldrT="[Text]" custT="1"/>
      <dgm:spPr/>
      <dgm:t>
        <a:bodyPr/>
        <a:lstStyle/>
        <a:p>
          <a:r>
            <a:rPr lang="en-GB" sz="900" dirty="0"/>
            <a:t>Treaty was a Diktat. It was forced on Germany who had to accept it.</a:t>
          </a:r>
        </a:p>
      </dgm:t>
    </dgm:pt>
    <dgm:pt modelId="{D5C15B4B-6708-4595-9852-EC3E47278B10}" type="parTrans" cxnId="{3C8DAA00-0A85-49BA-861C-B63286F0C5D6}">
      <dgm:prSet custT="1"/>
      <dgm:spPr/>
      <dgm:t>
        <a:bodyPr/>
        <a:lstStyle/>
        <a:p>
          <a:endParaRPr lang="en-GB" sz="900"/>
        </a:p>
      </dgm:t>
    </dgm:pt>
    <dgm:pt modelId="{032FCF3C-D641-4134-B1D0-5C54279210C5}" type="sibTrans" cxnId="{3C8DAA00-0A85-49BA-861C-B63286F0C5D6}">
      <dgm:prSet/>
      <dgm:spPr/>
      <dgm:t>
        <a:bodyPr/>
        <a:lstStyle/>
        <a:p>
          <a:endParaRPr lang="en-GB" sz="900"/>
        </a:p>
      </dgm:t>
    </dgm:pt>
    <dgm:pt modelId="{1BB898B9-73BE-465E-8E8F-10D350F2D3EB}">
      <dgm:prSet phldrT="[Text]" custT="1"/>
      <dgm:spPr/>
      <dgm:t>
        <a:bodyPr/>
        <a:lstStyle/>
        <a:p>
          <a:r>
            <a:rPr lang="en-GB" sz="900" dirty="0"/>
            <a:t>Germany felt very vulnerable with their reduced army and stronger neighbours.</a:t>
          </a:r>
        </a:p>
      </dgm:t>
    </dgm:pt>
    <dgm:pt modelId="{5C28BB20-1945-4123-A2DD-52DA8FA8610F}" type="parTrans" cxnId="{A68FD951-ED1C-4657-A43A-AA7EA4D796E0}">
      <dgm:prSet custT="1"/>
      <dgm:spPr/>
      <dgm:t>
        <a:bodyPr/>
        <a:lstStyle/>
        <a:p>
          <a:endParaRPr lang="en-GB" sz="900"/>
        </a:p>
      </dgm:t>
    </dgm:pt>
    <dgm:pt modelId="{009DB457-CE8F-4802-8E12-16B0033BE4DF}" type="sibTrans" cxnId="{A68FD951-ED1C-4657-A43A-AA7EA4D796E0}">
      <dgm:prSet/>
      <dgm:spPr/>
      <dgm:t>
        <a:bodyPr/>
        <a:lstStyle/>
        <a:p>
          <a:endParaRPr lang="en-GB" sz="900"/>
        </a:p>
      </dgm:t>
    </dgm:pt>
    <dgm:pt modelId="{927EE92D-29EA-7C49-8861-E2B9D07DE0B6}">
      <dgm:prSet phldrT="[Text]" custT="1"/>
      <dgm:spPr/>
      <dgm:t>
        <a:bodyPr/>
        <a:lstStyle/>
        <a:p>
          <a:r>
            <a:rPr lang="en-GB" sz="900" dirty="0"/>
            <a:t>The causes of WW1 were vast and complicated but not just the fault of Germany</a:t>
          </a:r>
        </a:p>
      </dgm:t>
    </dgm:pt>
    <dgm:pt modelId="{0A8ABC92-3935-DC4D-A3B0-277729D81A43}" type="parTrans" cxnId="{FE33900D-2E57-9A4C-A6CC-DC8E13A48363}">
      <dgm:prSet custT="1"/>
      <dgm:spPr/>
      <dgm:t>
        <a:bodyPr/>
        <a:lstStyle/>
        <a:p>
          <a:endParaRPr lang="en-GB" sz="900"/>
        </a:p>
      </dgm:t>
    </dgm:pt>
    <dgm:pt modelId="{E878F85C-1ED5-384E-A5D4-196486D50347}" type="sibTrans" cxnId="{FE33900D-2E57-9A4C-A6CC-DC8E13A48363}">
      <dgm:prSet/>
      <dgm:spPr/>
      <dgm:t>
        <a:bodyPr/>
        <a:lstStyle/>
        <a:p>
          <a:endParaRPr lang="en-GB" sz="900"/>
        </a:p>
      </dgm:t>
    </dgm:pt>
    <dgm:pt modelId="{F2D8A5F0-7772-5349-9A64-CD57875F036D}">
      <dgm:prSet phldrT="[Text]" custT="1"/>
      <dgm:spPr/>
      <dgm:t>
        <a:bodyPr/>
        <a:lstStyle/>
        <a:p>
          <a:r>
            <a:rPr lang="en-GB" sz="900" dirty="0"/>
            <a:t>Reparations crippled Germany</a:t>
          </a:r>
        </a:p>
      </dgm:t>
    </dgm:pt>
    <dgm:pt modelId="{339BC311-3EC8-C242-8D75-BDB02F196DCA}" type="parTrans" cxnId="{149F08ED-3617-9C45-BFA4-9640A60B4E54}">
      <dgm:prSet custT="1"/>
      <dgm:spPr/>
      <dgm:t>
        <a:bodyPr/>
        <a:lstStyle/>
        <a:p>
          <a:endParaRPr lang="en-GB" sz="900"/>
        </a:p>
      </dgm:t>
    </dgm:pt>
    <dgm:pt modelId="{7633CDC6-A96E-E741-B517-7885C7B07BE3}" type="sibTrans" cxnId="{149F08ED-3617-9C45-BFA4-9640A60B4E54}">
      <dgm:prSet/>
      <dgm:spPr/>
      <dgm:t>
        <a:bodyPr/>
        <a:lstStyle/>
        <a:p>
          <a:endParaRPr lang="en-GB" sz="900"/>
        </a:p>
      </dgm:t>
    </dgm:pt>
    <dgm:pt modelId="{5E923767-3A0A-904C-A228-1349AF90A1F8}">
      <dgm:prSet phldrT="[Text]" custT="1"/>
      <dgm:spPr/>
      <dgm:t>
        <a:bodyPr/>
        <a:lstStyle/>
        <a:p>
          <a:r>
            <a:rPr lang="en-GB" sz="900" dirty="0"/>
            <a:t>Turkeys reaction to Sevres give the impression that others could get the allies to rewrite 'unfair' treaties.</a:t>
          </a:r>
        </a:p>
      </dgm:t>
    </dgm:pt>
    <dgm:pt modelId="{835478B2-35C8-F240-B070-378E1BC6DDB4}" type="parTrans" cxnId="{740BEF7C-E85B-A746-B5B9-23DD6D737AB5}">
      <dgm:prSet custT="1"/>
      <dgm:spPr/>
      <dgm:t>
        <a:bodyPr/>
        <a:lstStyle/>
        <a:p>
          <a:endParaRPr lang="en-GB" sz="900"/>
        </a:p>
      </dgm:t>
    </dgm:pt>
    <dgm:pt modelId="{DD2925C2-4B1C-6245-B693-4829397BABBF}" type="sibTrans" cxnId="{740BEF7C-E85B-A746-B5B9-23DD6D737AB5}">
      <dgm:prSet/>
      <dgm:spPr/>
      <dgm:t>
        <a:bodyPr/>
        <a:lstStyle/>
        <a:p>
          <a:endParaRPr lang="en-GB" sz="900"/>
        </a:p>
      </dgm:t>
    </dgm:pt>
    <dgm:pt modelId="{D1F65693-638F-0549-97C4-CD9029760C1E}">
      <dgm:prSet phldrT="[Text]" custT="1"/>
      <dgm:spPr/>
      <dgm:t>
        <a:bodyPr/>
        <a:lstStyle/>
        <a:p>
          <a:r>
            <a:rPr lang="en-GB" sz="900" dirty="0"/>
            <a:t>Eastern Europe was now filled with smaller states many had Germans in them. Poland had no natural barriers or defence against Germany.</a:t>
          </a:r>
        </a:p>
      </dgm:t>
    </dgm:pt>
    <dgm:pt modelId="{7AB766BD-1AC0-0E48-9ED0-E314EF0D76CB}" type="parTrans" cxnId="{884199CF-C8FA-664C-955A-DBC90BB881EB}">
      <dgm:prSet custT="1"/>
      <dgm:spPr/>
      <dgm:t>
        <a:bodyPr/>
        <a:lstStyle/>
        <a:p>
          <a:endParaRPr lang="en-GB" sz="900"/>
        </a:p>
      </dgm:t>
    </dgm:pt>
    <dgm:pt modelId="{7BAC94FA-D9A9-D845-A2A3-202EF8A101A8}" type="sibTrans" cxnId="{884199CF-C8FA-664C-955A-DBC90BB881EB}">
      <dgm:prSet/>
      <dgm:spPr/>
      <dgm:t>
        <a:bodyPr/>
        <a:lstStyle/>
        <a:p>
          <a:endParaRPr lang="en-GB" sz="900"/>
        </a:p>
      </dgm:t>
    </dgm:pt>
    <dgm:pt modelId="{A0910607-28D9-49D6-AD3B-4728AC62F020}" type="pres">
      <dgm:prSet presAssocID="{D004F96B-9355-469E-9B0F-AED250792C99}" presName="cycle" presStyleCnt="0">
        <dgm:presLayoutVars>
          <dgm:chMax val="1"/>
          <dgm:dir/>
          <dgm:animLvl val="ctr"/>
          <dgm:resizeHandles val="exact"/>
        </dgm:presLayoutVars>
      </dgm:prSet>
      <dgm:spPr/>
    </dgm:pt>
    <dgm:pt modelId="{8463A9AB-C84D-4B46-B120-59F16C7FFFD4}" type="pres">
      <dgm:prSet presAssocID="{5DCCA75D-FA7F-4BBA-BF37-BBBC037FD8FF}" presName="centerShape" presStyleLbl="node0" presStyleIdx="0" presStyleCnt="1"/>
      <dgm:spPr/>
    </dgm:pt>
    <dgm:pt modelId="{52CF3E23-A8D9-4E2B-8E1C-5677FAB1B31F}" type="pres">
      <dgm:prSet presAssocID="{D36966F7-378B-4A0B-9A0A-D5682AEEEBD4}" presName="Name9" presStyleLbl="parChTrans1D2" presStyleIdx="0" presStyleCnt="8"/>
      <dgm:spPr/>
    </dgm:pt>
    <dgm:pt modelId="{DBB7165A-A571-4BB6-A0EF-224992D6DB79}" type="pres">
      <dgm:prSet presAssocID="{D36966F7-378B-4A0B-9A0A-D5682AEEEBD4}" presName="connTx" presStyleLbl="parChTrans1D2" presStyleIdx="0" presStyleCnt="8"/>
      <dgm:spPr/>
    </dgm:pt>
    <dgm:pt modelId="{F8596104-0657-4B5C-9DED-B01C28AE9753}" type="pres">
      <dgm:prSet presAssocID="{4435F83F-8147-4892-98C3-E7F55D351981}" presName="node" presStyleLbl="node1" presStyleIdx="0" presStyleCnt="8">
        <dgm:presLayoutVars>
          <dgm:bulletEnabled val="1"/>
        </dgm:presLayoutVars>
      </dgm:prSet>
      <dgm:spPr/>
    </dgm:pt>
    <dgm:pt modelId="{A225520B-9819-4EB7-B0E8-5AB22C6221F8}" type="pres">
      <dgm:prSet presAssocID="{B3A866C1-7092-4B13-95A7-5E0B4032A41A}" presName="Name9" presStyleLbl="parChTrans1D2" presStyleIdx="1" presStyleCnt="8"/>
      <dgm:spPr/>
    </dgm:pt>
    <dgm:pt modelId="{3F1573D6-9979-4221-9B1A-ED49589F9A7D}" type="pres">
      <dgm:prSet presAssocID="{B3A866C1-7092-4B13-95A7-5E0B4032A41A}" presName="connTx" presStyleLbl="parChTrans1D2" presStyleIdx="1" presStyleCnt="8"/>
      <dgm:spPr/>
    </dgm:pt>
    <dgm:pt modelId="{1A316838-4875-41D9-8668-9C75F6916B20}" type="pres">
      <dgm:prSet presAssocID="{E57351DE-9906-4B53-93C5-B67C98A90599}" presName="node" presStyleLbl="node1" presStyleIdx="1" presStyleCnt="8">
        <dgm:presLayoutVars>
          <dgm:bulletEnabled val="1"/>
        </dgm:presLayoutVars>
      </dgm:prSet>
      <dgm:spPr/>
    </dgm:pt>
    <dgm:pt modelId="{6169AAC7-51FC-429C-8A35-266AC3A6D3BE}" type="pres">
      <dgm:prSet presAssocID="{D5C15B4B-6708-4595-9852-EC3E47278B10}" presName="Name9" presStyleLbl="parChTrans1D2" presStyleIdx="2" presStyleCnt="8"/>
      <dgm:spPr/>
    </dgm:pt>
    <dgm:pt modelId="{C237A4D8-0049-4EB5-85B9-CC37D67C6052}" type="pres">
      <dgm:prSet presAssocID="{D5C15B4B-6708-4595-9852-EC3E47278B10}" presName="connTx" presStyleLbl="parChTrans1D2" presStyleIdx="2" presStyleCnt="8"/>
      <dgm:spPr/>
    </dgm:pt>
    <dgm:pt modelId="{02757385-A49C-45FD-937C-8EA5595C688D}" type="pres">
      <dgm:prSet presAssocID="{28D51832-E7D0-4478-950B-1D2CB416BDEC}" presName="node" presStyleLbl="node1" presStyleIdx="2" presStyleCnt="8">
        <dgm:presLayoutVars>
          <dgm:bulletEnabled val="1"/>
        </dgm:presLayoutVars>
      </dgm:prSet>
      <dgm:spPr/>
    </dgm:pt>
    <dgm:pt modelId="{577B24B1-5A4B-4957-B69F-E041A580FB89}" type="pres">
      <dgm:prSet presAssocID="{5C28BB20-1945-4123-A2DD-52DA8FA8610F}" presName="Name9" presStyleLbl="parChTrans1D2" presStyleIdx="3" presStyleCnt="8"/>
      <dgm:spPr/>
    </dgm:pt>
    <dgm:pt modelId="{119CE715-B205-4C8F-8759-9D13FEB68752}" type="pres">
      <dgm:prSet presAssocID="{5C28BB20-1945-4123-A2DD-52DA8FA8610F}" presName="connTx" presStyleLbl="parChTrans1D2" presStyleIdx="3" presStyleCnt="8"/>
      <dgm:spPr/>
    </dgm:pt>
    <dgm:pt modelId="{176F4D4E-2463-4F6E-8BCC-1B19FEC47D55}" type="pres">
      <dgm:prSet presAssocID="{1BB898B9-73BE-465E-8E8F-10D350F2D3EB}" presName="node" presStyleLbl="node1" presStyleIdx="3" presStyleCnt="8" custScaleX="116466" custScaleY="110514">
        <dgm:presLayoutVars>
          <dgm:bulletEnabled val="1"/>
        </dgm:presLayoutVars>
      </dgm:prSet>
      <dgm:spPr/>
    </dgm:pt>
    <dgm:pt modelId="{1577C6CA-7C6A-DD4C-B869-9BD09C4B7719}" type="pres">
      <dgm:prSet presAssocID="{0A8ABC92-3935-DC4D-A3B0-277729D81A43}" presName="Name9" presStyleLbl="parChTrans1D2" presStyleIdx="4" presStyleCnt="8"/>
      <dgm:spPr/>
    </dgm:pt>
    <dgm:pt modelId="{81C3BC82-92D9-024E-9106-F40F1DE6CA5A}" type="pres">
      <dgm:prSet presAssocID="{0A8ABC92-3935-DC4D-A3B0-277729D81A43}" presName="connTx" presStyleLbl="parChTrans1D2" presStyleIdx="4" presStyleCnt="8"/>
      <dgm:spPr/>
    </dgm:pt>
    <dgm:pt modelId="{9D72BBED-7B7B-804F-9837-C755952FC331}" type="pres">
      <dgm:prSet presAssocID="{927EE92D-29EA-7C49-8861-E2B9D07DE0B6}" presName="node" presStyleLbl="node1" presStyleIdx="4" presStyleCnt="8">
        <dgm:presLayoutVars>
          <dgm:bulletEnabled val="1"/>
        </dgm:presLayoutVars>
      </dgm:prSet>
      <dgm:spPr/>
    </dgm:pt>
    <dgm:pt modelId="{F22B740B-2411-7B4E-8CD8-6814BC03627D}" type="pres">
      <dgm:prSet presAssocID="{339BC311-3EC8-C242-8D75-BDB02F196DCA}" presName="Name9" presStyleLbl="parChTrans1D2" presStyleIdx="5" presStyleCnt="8"/>
      <dgm:spPr/>
    </dgm:pt>
    <dgm:pt modelId="{2DB08639-B140-6B4B-86A7-8766325CB1C5}" type="pres">
      <dgm:prSet presAssocID="{339BC311-3EC8-C242-8D75-BDB02F196DCA}" presName="connTx" presStyleLbl="parChTrans1D2" presStyleIdx="5" presStyleCnt="8"/>
      <dgm:spPr/>
    </dgm:pt>
    <dgm:pt modelId="{1BF604F7-8690-2C44-812F-F7D2E8868C50}" type="pres">
      <dgm:prSet presAssocID="{F2D8A5F0-7772-5349-9A64-CD57875F036D}" presName="node" presStyleLbl="node1" presStyleIdx="5" presStyleCnt="8">
        <dgm:presLayoutVars>
          <dgm:bulletEnabled val="1"/>
        </dgm:presLayoutVars>
      </dgm:prSet>
      <dgm:spPr/>
    </dgm:pt>
    <dgm:pt modelId="{8303EBC9-CC46-7946-B2DF-1BAB9F4D99ED}" type="pres">
      <dgm:prSet presAssocID="{835478B2-35C8-F240-B070-378E1BC6DDB4}" presName="Name9" presStyleLbl="parChTrans1D2" presStyleIdx="6" presStyleCnt="8"/>
      <dgm:spPr/>
    </dgm:pt>
    <dgm:pt modelId="{B1DC8D97-AF81-104F-83A0-33C10B88F2FD}" type="pres">
      <dgm:prSet presAssocID="{835478B2-35C8-F240-B070-378E1BC6DDB4}" presName="connTx" presStyleLbl="parChTrans1D2" presStyleIdx="6" presStyleCnt="8"/>
      <dgm:spPr/>
    </dgm:pt>
    <dgm:pt modelId="{B4B8EBBA-B945-084E-B1F4-58BC19155455}" type="pres">
      <dgm:prSet presAssocID="{5E923767-3A0A-904C-A228-1349AF90A1F8}" presName="node" presStyleLbl="node1" presStyleIdx="6" presStyleCnt="8" custScaleX="122428" custScaleY="112362">
        <dgm:presLayoutVars>
          <dgm:bulletEnabled val="1"/>
        </dgm:presLayoutVars>
      </dgm:prSet>
      <dgm:spPr/>
    </dgm:pt>
    <dgm:pt modelId="{12841E06-1723-054E-A983-D22ECD421CFD}" type="pres">
      <dgm:prSet presAssocID="{7AB766BD-1AC0-0E48-9ED0-E314EF0D76CB}" presName="Name9" presStyleLbl="parChTrans1D2" presStyleIdx="7" presStyleCnt="8"/>
      <dgm:spPr/>
    </dgm:pt>
    <dgm:pt modelId="{9E7DDBEA-6412-0544-8C26-426982D42F15}" type="pres">
      <dgm:prSet presAssocID="{7AB766BD-1AC0-0E48-9ED0-E314EF0D76CB}" presName="connTx" presStyleLbl="parChTrans1D2" presStyleIdx="7" presStyleCnt="8"/>
      <dgm:spPr/>
    </dgm:pt>
    <dgm:pt modelId="{645F7291-FBA4-2E48-9EC2-91B66225B9AD}" type="pres">
      <dgm:prSet presAssocID="{D1F65693-638F-0549-97C4-CD9029760C1E}" presName="node" presStyleLbl="node1" presStyleIdx="7" presStyleCnt="8" custScaleX="140164" custScaleY="136263">
        <dgm:presLayoutVars>
          <dgm:bulletEnabled val="1"/>
        </dgm:presLayoutVars>
      </dgm:prSet>
      <dgm:spPr/>
    </dgm:pt>
  </dgm:ptLst>
  <dgm:cxnLst>
    <dgm:cxn modelId="{3C8DAA00-0A85-49BA-861C-B63286F0C5D6}" srcId="{5DCCA75D-FA7F-4BBA-BF37-BBBC037FD8FF}" destId="{28D51832-E7D0-4478-950B-1D2CB416BDEC}" srcOrd="2" destOrd="0" parTransId="{D5C15B4B-6708-4595-9852-EC3E47278B10}" sibTransId="{032FCF3C-D641-4134-B1D0-5C54279210C5}"/>
    <dgm:cxn modelId="{7B0CC700-E3EF-45D1-8820-B7F0BFE5798F}" type="presOf" srcId="{D5C15B4B-6708-4595-9852-EC3E47278B10}" destId="{6169AAC7-51FC-429C-8A35-266AC3A6D3BE}" srcOrd="0" destOrd="0" presId="urn:microsoft.com/office/officeart/2005/8/layout/radial1"/>
    <dgm:cxn modelId="{FE33900D-2E57-9A4C-A6CC-DC8E13A48363}" srcId="{5DCCA75D-FA7F-4BBA-BF37-BBBC037FD8FF}" destId="{927EE92D-29EA-7C49-8861-E2B9D07DE0B6}" srcOrd="4" destOrd="0" parTransId="{0A8ABC92-3935-DC4D-A3B0-277729D81A43}" sibTransId="{E878F85C-1ED5-384E-A5D4-196486D50347}"/>
    <dgm:cxn modelId="{BFC9CF1E-0693-4E6F-996E-183556247BE1}" type="presOf" srcId="{D36966F7-378B-4A0B-9A0A-D5682AEEEBD4}" destId="{52CF3E23-A8D9-4E2B-8E1C-5677FAB1B31F}" srcOrd="0" destOrd="0" presId="urn:microsoft.com/office/officeart/2005/8/layout/radial1"/>
    <dgm:cxn modelId="{FC314A29-8C21-4F50-A8DF-749B59C3403B}" type="presOf" srcId="{E57351DE-9906-4B53-93C5-B67C98A90599}" destId="{1A316838-4875-41D9-8668-9C75F6916B20}" srcOrd="0" destOrd="0" presId="urn:microsoft.com/office/officeart/2005/8/layout/radial1"/>
    <dgm:cxn modelId="{2F302E2B-7C7F-46DA-9E1E-DA9F50B6BAF7}" type="presOf" srcId="{B3A866C1-7092-4B13-95A7-5E0B4032A41A}" destId="{3F1573D6-9979-4221-9B1A-ED49589F9A7D}" srcOrd="1" destOrd="0" presId="urn:microsoft.com/office/officeart/2005/8/layout/radial1"/>
    <dgm:cxn modelId="{D1B0E12E-69F9-44E7-9E2F-4D9E577C2597}" type="presOf" srcId="{5C28BB20-1945-4123-A2DD-52DA8FA8610F}" destId="{577B24B1-5A4B-4957-B69F-E041A580FB89}" srcOrd="0" destOrd="0" presId="urn:microsoft.com/office/officeart/2005/8/layout/radial1"/>
    <dgm:cxn modelId="{33E6495B-AC29-4CC4-81D6-44E684498361}" srcId="{5DCCA75D-FA7F-4BBA-BF37-BBBC037FD8FF}" destId="{4435F83F-8147-4892-98C3-E7F55D351981}" srcOrd="0" destOrd="0" parTransId="{D36966F7-378B-4A0B-9A0A-D5682AEEEBD4}" sibTransId="{399D314B-0D73-4125-9A59-6EBC0E1F8D3D}"/>
    <dgm:cxn modelId="{881EC45E-FEA5-4049-B76B-3E49F5B34964}" type="presOf" srcId="{5C28BB20-1945-4123-A2DD-52DA8FA8610F}" destId="{119CE715-B205-4C8F-8759-9D13FEB68752}" srcOrd="1" destOrd="0" presId="urn:microsoft.com/office/officeart/2005/8/layout/radial1"/>
    <dgm:cxn modelId="{51148861-42F4-4171-A417-D076C8D21D5E}" type="presOf" srcId="{4435F83F-8147-4892-98C3-E7F55D351981}" destId="{F8596104-0657-4B5C-9DED-B01C28AE9753}" srcOrd="0" destOrd="0" presId="urn:microsoft.com/office/officeart/2005/8/layout/radial1"/>
    <dgm:cxn modelId="{17B43D47-EF3D-4FF5-B6F0-F9194FB4923D}" type="presOf" srcId="{D36966F7-378B-4A0B-9A0A-D5682AEEEBD4}" destId="{DBB7165A-A571-4BB6-A0EF-224992D6DB79}" srcOrd="1" destOrd="0" presId="urn:microsoft.com/office/officeart/2005/8/layout/radial1"/>
    <dgm:cxn modelId="{765D3168-0659-1D47-BA57-160A991356B4}" type="presOf" srcId="{835478B2-35C8-F240-B070-378E1BC6DDB4}" destId="{8303EBC9-CC46-7946-B2DF-1BAB9F4D99ED}" srcOrd="0" destOrd="0" presId="urn:microsoft.com/office/officeart/2005/8/layout/radial1"/>
    <dgm:cxn modelId="{3E02AA6C-8755-E247-BB37-8148D2A1C910}" type="presOf" srcId="{D1F65693-638F-0549-97C4-CD9029760C1E}" destId="{645F7291-FBA4-2E48-9EC2-91B66225B9AD}" srcOrd="0" destOrd="0" presId="urn:microsoft.com/office/officeart/2005/8/layout/radial1"/>
    <dgm:cxn modelId="{F0348C51-A70E-4249-9275-CA384F1AE63D}" type="presOf" srcId="{7AB766BD-1AC0-0E48-9ED0-E314EF0D76CB}" destId="{9E7DDBEA-6412-0544-8C26-426982D42F15}" srcOrd="1" destOrd="0" presId="urn:microsoft.com/office/officeart/2005/8/layout/radial1"/>
    <dgm:cxn modelId="{2B508D71-504A-D344-B1D8-57DC3D4B83CC}" type="presOf" srcId="{0A8ABC92-3935-DC4D-A3B0-277729D81A43}" destId="{81C3BC82-92D9-024E-9106-F40F1DE6CA5A}" srcOrd="1" destOrd="0" presId="urn:microsoft.com/office/officeart/2005/8/layout/radial1"/>
    <dgm:cxn modelId="{A68FD951-ED1C-4657-A43A-AA7EA4D796E0}" srcId="{5DCCA75D-FA7F-4BBA-BF37-BBBC037FD8FF}" destId="{1BB898B9-73BE-465E-8E8F-10D350F2D3EB}" srcOrd="3" destOrd="0" parTransId="{5C28BB20-1945-4123-A2DD-52DA8FA8610F}" sibTransId="{009DB457-CE8F-4802-8E12-16B0033BE4DF}"/>
    <dgm:cxn modelId="{AE0C3873-AAEA-430A-8099-D2AC0F585687}" type="presOf" srcId="{5DCCA75D-FA7F-4BBA-BF37-BBBC037FD8FF}" destId="{8463A9AB-C84D-4B46-B120-59F16C7FFFD4}" srcOrd="0" destOrd="0" presId="urn:microsoft.com/office/officeart/2005/8/layout/radial1"/>
    <dgm:cxn modelId="{0107ED57-BE10-D840-B241-90DF4A7FD446}" type="presOf" srcId="{927EE92D-29EA-7C49-8861-E2B9D07DE0B6}" destId="{9D72BBED-7B7B-804F-9837-C755952FC331}" srcOrd="0" destOrd="0" presId="urn:microsoft.com/office/officeart/2005/8/layout/radial1"/>
    <dgm:cxn modelId="{740BEF7C-E85B-A746-B5B9-23DD6D737AB5}" srcId="{5DCCA75D-FA7F-4BBA-BF37-BBBC037FD8FF}" destId="{5E923767-3A0A-904C-A228-1349AF90A1F8}" srcOrd="6" destOrd="0" parTransId="{835478B2-35C8-F240-B070-378E1BC6DDB4}" sibTransId="{DD2925C2-4B1C-6245-B693-4829397BABBF}"/>
    <dgm:cxn modelId="{EE04AF7D-C7A4-7542-B31F-2613DA1E08AF}" type="presOf" srcId="{F2D8A5F0-7772-5349-9A64-CD57875F036D}" destId="{1BF604F7-8690-2C44-812F-F7D2E8868C50}" srcOrd="0" destOrd="0" presId="urn:microsoft.com/office/officeart/2005/8/layout/radial1"/>
    <dgm:cxn modelId="{277BCC80-F5CC-4EC2-B4C6-BB600B65F469}" type="presOf" srcId="{D5C15B4B-6708-4595-9852-EC3E47278B10}" destId="{C237A4D8-0049-4EB5-85B9-CC37D67C6052}" srcOrd="1" destOrd="0" presId="urn:microsoft.com/office/officeart/2005/8/layout/radial1"/>
    <dgm:cxn modelId="{CFC1A981-5DBE-413E-A26E-308D633A568F}" srcId="{5DCCA75D-FA7F-4BBA-BF37-BBBC037FD8FF}" destId="{E57351DE-9906-4B53-93C5-B67C98A90599}" srcOrd="1" destOrd="0" parTransId="{B3A866C1-7092-4B13-95A7-5E0B4032A41A}" sibTransId="{5F79FE95-4196-4B17-A4E5-CC7524F1B463}"/>
    <dgm:cxn modelId="{5F88BE8C-785A-CC46-9669-D4E06D4256EB}" type="presOf" srcId="{835478B2-35C8-F240-B070-378E1BC6DDB4}" destId="{B1DC8D97-AF81-104F-83A0-33C10B88F2FD}" srcOrd="1" destOrd="0" presId="urn:microsoft.com/office/officeart/2005/8/layout/radial1"/>
    <dgm:cxn modelId="{6326B99C-6D8B-4FC7-8B5E-9EB8A4B8F74E}" type="presOf" srcId="{1BB898B9-73BE-465E-8E8F-10D350F2D3EB}" destId="{176F4D4E-2463-4F6E-8BCC-1B19FEC47D55}" srcOrd="0" destOrd="0" presId="urn:microsoft.com/office/officeart/2005/8/layout/radial1"/>
    <dgm:cxn modelId="{9C738BA6-EDA0-46FB-BAD7-650B425B4BA3}" type="presOf" srcId="{28D51832-E7D0-4478-950B-1D2CB416BDEC}" destId="{02757385-A49C-45FD-937C-8EA5595C688D}" srcOrd="0" destOrd="0" presId="urn:microsoft.com/office/officeart/2005/8/layout/radial1"/>
    <dgm:cxn modelId="{CA89B3AC-7982-AB4B-AE73-5526FA5D410C}" type="presOf" srcId="{5E923767-3A0A-904C-A228-1349AF90A1F8}" destId="{B4B8EBBA-B945-084E-B1F4-58BC19155455}" srcOrd="0" destOrd="0" presId="urn:microsoft.com/office/officeart/2005/8/layout/radial1"/>
    <dgm:cxn modelId="{2E1221AE-4FEE-45E0-A511-366968EB1ED9}" srcId="{D004F96B-9355-469E-9B0F-AED250792C99}" destId="{5DCCA75D-FA7F-4BBA-BF37-BBBC037FD8FF}" srcOrd="0" destOrd="0" parTransId="{D5391E60-1B88-4ACC-BA95-E5FE90833CAD}" sibTransId="{4907B25E-7EDB-4484-9A51-BE4B815DFD98}"/>
    <dgm:cxn modelId="{85423CB5-A620-4BC9-9437-DD215C446DF7}" type="presOf" srcId="{D004F96B-9355-469E-9B0F-AED250792C99}" destId="{A0910607-28D9-49D6-AD3B-4728AC62F020}" srcOrd="0" destOrd="0" presId="urn:microsoft.com/office/officeart/2005/8/layout/radial1"/>
    <dgm:cxn modelId="{884199CF-C8FA-664C-955A-DBC90BB881EB}" srcId="{5DCCA75D-FA7F-4BBA-BF37-BBBC037FD8FF}" destId="{D1F65693-638F-0549-97C4-CD9029760C1E}" srcOrd="7" destOrd="0" parTransId="{7AB766BD-1AC0-0E48-9ED0-E314EF0D76CB}" sibTransId="{7BAC94FA-D9A9-D845-A2A3-202EF8A101A8}"/>
    <dgm:cxn modelId="{64F0A8CF-E6C9-2B48-8A3A-DE1B35CFA626}" type="presOf" srcId="{339BC311-3EC8-C242-8D75-BDB02F196DCA}" destId="{F22B740B-2411-7B4E-8CD8-6814BC03627D}" srcOrd="0" destOrd="0" presId="urn:microsoft.com/office/officeart/2005/8/layout/radial1"/>
    <dgm:cxn modelId="{9DAC16D4-937D-4642-8696-9722D4DDDCAC}" type="presOf" srcId="{339BC311-3EC8-C242-8D75-BDB02F196DCA}" destId="{2DB08639-B140-6B4B-86A7-8766325CB1C5}" srcOrd="1" destOrd="0" presId="urn:microsoft.com/office/officeart/2005/8/layout/radial1"/>
    <dgm:cxn modelId="{69A2BADA-5CE6-F74C-AD76-0012BB8B1A6B}" type="presOf" srcId="{0A8ABC92-3935-DC4D-A3B0-277729D81A43}" destId="{1577C6CA-7C6A-DD4C-B869-9BD09C4B7719}" srcOrd="0" destOrd="0" presId="urn:microsoft.com/office/officeart/2005/8/layout/radial1"/>
    <dgm:cxn modelId="{805858DF-EC13-4D48-BD7A-7DFDB615C4D2}" type="presOf" srcId="{7AB766BD-1AC0-0E48-9ED0-E314EF0D76CB}" destId="{12841E06-1723-054E-A983-D22ECD421CFD}" srcOrd="0" destOrd="0" presId="urn:microsoft.com/office/officeart/2005/8/layout/radial1"/>
    <dgm:cxn modelId="{149F08ED-3617-9C45-BFA4-9640A60B4E54}" srcId="{5DCCA75D-FA7F-4BBA-BF37-BBBC037FD8FF}" destId="{F2D8A5F0-7772-5349-9A64-CD57875F036D}" srcOrd="5" destOrd="0" parTransId="{339BC311-3EC8-C242-8D75-BDB02F196DCA}" sibTransId="{7633CDC6-A96E-E741-B517-7885C7B07BE3}"/>
    <dgm:cxn modelId="{7A7036FB-6C4E-4548-8AB6-AA00A9356C43}" type="presOf" srcId="{B3A866C1-7092-4B13-95A7-5E0B4032A41A}" destId="{A225520B-9819-4EB7-B0E8-5AB22C6221F8}" srcOrd="0" destOrd="0" presId="urn:microsoft.com/office/officeart/2005/8/layout/radial1"/>
    <dgm:cxn modelId="{DECC9AD6-2965-4149-A30C-B4F6FE0D79E9}" type="presParOf" srcId="{A0910607-28D9-49D6-AD3B-4728AC62F020}" destId="{8463A9AB-C84D-4B46-B120-59F16C7FFFD4}" srcOrd="0" destOrd="0" presId="urn:microsoft.com/office/officeart/2005/8/layout/radial1"/>
    <dgm:cxn modelId="{45A9BCA7-502E-4D64-B193-FC0E8C489339}" type="presParOf" srcId="{A0910607-28D9-49D6-AD3B-4728AC62F020}" destId="{52CF3E23-A8D9-4E2B-8E1C-5677FAB1B31F}" srcOrd="1" destOrd="0" presId="urn:microsoft.com/office/officeart/2005/8/layout/radial1"/>
    <dgm:cxn modelId="{0784DC4C-0B56-4445-B8B2-281798135263}" type="presParOf" srcId="{52CF3E23-A8D9-4E2B-8E1C-5677FAB1B31F}" destId="{DBB7165A-A571-4BB6-A0EF-224992D6DB79}" srcOrd="0" destOrd="0" presId="urn:microsoft.com/office/officeart/2005/8/layout/radial1"/>
    <dgm:cxn modelId="{42AF945E-18E8-460E-82B1-184BE37ABF60}" type="presParOf" srcId="{A0910607-28D9-49D6-AD3B-4728AC62F020}" destId="{F8596104-0657-4B5C-9DED-B01C28AE9753}" srcOrd="2" destOrd="0" presId="urn:microsoft.com/office/officeart/2005/8/layout/radial1"/>
    <dgm:cxn modelId="{932E04FA-C0E7-493A-9EC9-4DFA31E2B006}" type="presParOf" srcId="{A0910607-28D9-49D6-AD3B-4728AC62F020}" destId="{A225520B-9819-4EB7-B0E8-5AB22C6221F8}" srcOrd="3" destOrd="0" presId="urn:microsoft.com/office/officeart/2005/8/layout/radial1"/>
    <dgm:cxn modelId="{0253D028-D1F0-42D7-9EBC-721772460F09}" type="presParOf" srcId="{A225520B-9819-4EB7-B0E8-5AB22C6221F8}" destId="{3F1573D6-9979-4221-9B1A-ED49589F9A7D}" srcOrd="0" destOrd="0" presId="urn:microsoft.com/office/officeart/2005/8/layout/radial1"/>
    <dgm:cxn modelId="{9C32446D-54F7-41A8-9398-771F75AD3494}" type="presParOf" srcId="{A0910607-28D9-49D6-AD3B-4728AC62F020}" destId="{1A316838-4875-41D9-8668-9C75F6916B20}" srcOrd="4" destOrd="0" presId="urn:microsoft.com/office/officeart/2005/8/layout/radial1"/>
    <dgm:cxn modelId="{691DC4A5-3984-4A6B-BB67-988D19DEAB8C}" type="presParOf" srcId="{A0910607-28D9-49D6-AD3B-4728AC62F020}" destId="{6169AAC7-51FC-429C-8A35-266AC3A6D3BE}" srcOrd="5" destOrd="0" presId="urn:microsoft.com/office/officeart/2005/8/layout/radial1"/>
    <dgm:cxn modelId="{366C966A-7FB7-4A5B-9B02-4BBB4A145EDF}" type="presParOf" srcId="{6169AAC7-51FC-429C-8A35-266AC3A6D3BE}" destId="{C237A4D8-0049-4EB5-85B9-CC37D67C6052}" srcOrd="0" destOrd="0" presId="urn:microsoft.com/office/officeart/2005/8/layout/radial1"/>
    <dgm:cxn modelId="{80179896-6335-48AD-A41D-4A4FC4050BE3}" type="presParOf" srcId="{A0910607-28D9-49D6-AD3B-4728AC62F020}" destId="{02757385-A49C-45FD-937C-8EA5595C688D}" srcOrd="6" destOrd="0" presId="urn:microsoft.com/office/officeart/2005/8/layout/radial1"/>
    <dgm:cxn modelId="{8FF79A1F-7049-4102-8CFF-0C73A1102BD3}" type="presParOf" srcId="{A0910607-28D9-49D6-AD3B-4728AC62F020}" destId="{577B24B1-5A4B-4957-B69F-E041A580FB89}" srcOrd="7" destOrd="0" presId="urn:microsoft.com/office/officeart/2005/8/layout/radial1"/>
    <dgm:cxn modelId="{D7D2E76A-E07E-4172-B261-27BFC22421F1}" type="presParOf" srcId="{577B24B1-5A4B-4957-B69F-E041A580FB89}" destId="{119CE715-B205-4C8F-8759-9D13FEB68752}" srcOrd="0" destOrd="0" presId="urn:microsoft.com/office/officeart/2005/8/layout/radial1"/>
    <dgm:cxn modelId="{DCFB9831-E25F-4BB1-AC0C-99FFDF24C0C4}" type="presParOf" srcId="{A0910607-28D9-49D6-AD3B-4728AC62F020}" destId="{176F4D4E-2463-4F6E-8BCC-1B19FEC47D55}" srcOrd="8" destOrd="0" presId="urn:microsoft.com/office/officeart/2005/8/layout/radial1"/>
    <dgm:cxn modelId="{E0354C9E-3A0D-E644-A13C-10214819BD0F}" type="presParOf" srcId="{A0910607-28D9-49D6-AD3B-4728AC62F020}" destId="{1577C6CA-7C6A-DD4C-B869-9BD09C4B7719}" srcOrd="9" destOrd="0" presId="urn:microsoft.com/office/officeart/2005/8/layout/radial1"/>
    <dgm:cxn modelId="{FC6540EF-28FB-2244-A6AC-AEF180763BE8}" type="presParOf" srcId="{1577C6CA-7C6A-DD4C-B869-9BD09C4B7719}" destId="{81C3BC82-92D9-024E-9106-F40F1DE6CA5A}" srcOrd="0" destOrd="0" presId="urn:microsoft.com/office/officeart/2005/8/layout/radial1"/>
    <dgm:cxn modelId="{5D2F1170-75AA-7E49-B4F9-01A05C976371}" type="presParOf" srcId="{A0910607-28D9-49D6-AD3B-4728AC62F020}" destId="{9D72BBED-7B7B-804F-9837-C755952FC331}" srcOrd="10" destOrd="0" presId="urn:microsoft.com/office/officeart/2005/8/layout/radial1"/>
    <dgm:cxn modelId="{A5BBAF74-B4E7-1F47-A8DD-E19777991502}" type="presParOf" srcId="{A0910607-28D9-49D6-AD3B-4728AC62F020}" destId="{F22B740B-2411-7B4E-8CD8-6814BC03627D}" srcOrd="11" destOrd="0" presId="urn:microsoft.com/office/officeart/2005/8/layout/radial1"/>
    <dgm:cxn modelId="{26008EA9-BE26-1543-A082-F76B98F30E12}" type="presParOf" srcId="{F22B740B-2411-7B4E-8CD8-6814BC03627D}" destId="{2DB08639-B140-6B4B-86A7-8766325CB1C5}" srcOrd="0" destOrd="0" presId="urn:microsoft.com/office/officeart/2005/8/layout/radial1"/>
    <dgm:cxn modelId="{7887A259-9C4C-1F49-8C18-D8E507C9BFF6}" type="presParOf" srcId="{A0910607-28D9-49D6-AD3B-4728AC62F020}" destId="{1BF604F7-8690-2C44-812F-F7D2E8868C50}" srcOrd="12" destOrd="0" presId="urn:microsoft.com/office/officeart/2005/8/layout/radial1"/>
    <dgm:cxn modelId="{AB9662F8-1191-D648-AA82-E3CA8931B898}" type="presParOf" srcId="{A0910607-28D9-49D6-AD3B-4728AC62F020}" destId="{8303EBC9-CC46-7946-B2DF-1BAB9F4D99ED}" srcOrd="13" destOrd="0" presId="urn:microsoft.com/office/officeart/2005/8/layout/radial1"/>
    <dgm:cxn modelId="{250691D5-5E27-664B-8551-0C4B58BE452F}" type="presParOf" srcId="{8303EBC9-CC46-7946-B2DF-1BAB9F4D99ED}" destId="{B1DC8D97-AF81-104F-83A0-33C10B88F2FD}" srcOrd="0" destOrd="0" presId="urn:microsoft.com/office/officeart/2005/8/layout/radial1"/>
    <dgm:cxn modelId="{408CD47E-FB59-9243-BAD1-A64DE9BD183F}" type="presParOf" srcId="{A0910607-28D9-49D6-AD3B-4728AC62F020}" destId="{B4B8EBBA-B945-084E-B1F4-58BC19155455}" srcOrd="14" destOrd="0" presId="urn:microsoft.com/office/officeart/2005/8/layout/radial1"/>
    <dgm:cxn modelId="{296D82D0-5E6E-544F-966C-99B7A3541CD8}" type="presParOf" srcId="{A0910607-28D9-49D6-AD3B-4728AC62F020}" destId="{12841E06-1723-054E-A983-D22ECD421CFD}" srcOrd="15" destOrd="0" presId="urn:microsoft.com/office/officeart/2005/8/layout/radial1"/>
    <dgm:cxn modelId="{998B16C4-DF09-9940-81E0-6A0401FE1953}" type="presParOf" srcId="{12841E06-1723-054E-A983-D22ECD421CFD}" destId="{9E7DDBEA-6412-0544-8C26-426982D42F15}" srcOrd="0" destOrd="0" presId="urn:microsoft.com/office/officeart/2005/8/layout/radial1"/>
    <dgm:cxn modelId="{1885A77D-DDF5-6C4C-B50C-A2B66C41900A}" type="presParOf" srcId="{A0910607-28D9-49D6-AD3B-4728AC62F020}" destId="{645F7291-FBA4-2E48-9EC2-91B66225B9AD}"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3A9AB-C84D-4B46-B120-59F16C7FFFD4}">
      <dsp:nvSpPr>
        <dsp:cNvPr id="0" name=""/>
        <dsp:cNvSpPr/>
      </dsp:nvSpPr>
      <dsp:spPr>
        <a:xfrm>
          <a:off x="3522094" y="2098983"/>
          <a:ext cx="1220700" cy="1220700"/>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u="sng" kern="1200" dirty="0"/>
            <a:t>Negative Consequences</a:t>
          </a:r>
        </a:p>
      </dsp:txBody>
      <dsp:txXfrm>
        <a:off x="3700861" y="2277750"/>
        <a:ext cx="863166" cy="863166"/>
      </dsp:txXfrm>
    </dsp:sp>
    <dsp:sp modelId="{52CF3E23-A8D9-4E2B-8E1C-5677FAB1B31F}">
      <dsp:nvSpPr>
        <dsp:cNvPr id="0" name=""/>
        <dsp:cNvSpPr/>
      </dsp:nvSpPr>
      <dsp:spPr>
        <a:xfrm rot="16200000">
          <a:off x="3704334" y="1657356"/>
          <a:ext cx="856220" cy="27033"/>
        </a:xfrm>
        <a:custGeom>
          <a:avLst/>
          <a:gdLst/>
          <a:ahLst/>
          <a:cxnLst/>
          <a:rect l="0" t="0" r="0" b="0"/>
          <a:pathLst>
            <a:path>
              <a:moveTo>
                <a:pt x="0" y="13516"/>
              </a:moveTo>
              <a:lnTo>
                <a:pt x="856220" y="13516"/>
              </a:lnTo>
            </a:path>
          </a:pathLst>
        </a:custGeom>
        <a:noFill/>
        <a:ln w="12700" cap="flat" cmpd="sng" algn="ctr">
          <a:solidFill>
            <a:schemeClr val="dk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4111039" y="1649467"/>
        <a:ext cx="42811" cy="42811"/>
      </dsp:txXfrm>
    </dsp:sp>
    <dsp:sp modelId="{F8596104-0657-4B5C-9DED-B01C28AE9753}">
      <dsp:nvSpPr>
        <dsp:cNvPr id="0" name=""/>
        <dsp:cNvSpPr/>
      </dsp:nvSpPr>
      <dsp:spPr>
        <a:xfrm>
          <a:off x="3522094" y="22061"/>
          <a:ext cx="1220700" cy="1220700"/>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6 Million Germans living outside of Germany</a:t>
          </a:r>
        </a:p>
      </dsp:txBody>
      <dsp:txXfrm>
        <a:off x="3700861" y="200828"/>
        <a:ext cx="863166" cy="863166"/>
      </dsp:txXfrm>
    </dsp:sp>
    <dsp:sp modelId="{A225520B-9819-4EB7-B0E8-5AB22C6221F8}">
      <dsp:nvSpPr>
        <dsp:cNvPr id="0" name=""/>
        <dsp:cNvSpPr/>
      </dsp:nvSpPr>
      <dsp:spPr>
        <a:xfrm rot="18900000">
          <a:off x="4438636" y="1961514"/>
          <a:ext cx="856220" cy="27033"/>
        </a:xfrm>
        <a:custGeom>
          <a:avLst/>
          <a:gdLst/>
          <a:ahLst/>
          <a:cxnLst/>
          <a:rect l="0" t="0" r="0" b="0"/>
          <a:pathLst>
            <a:path>
              <a:moveTo>
                <a:pt x="0" y="13516"/>
              </a:moveTo>
              <a:lnTo>
                <a:pt x="856220" y="13516"/>
              </a:lnTo>
            </a:path>
          </a:pathLst>
        </a:custGeom>
        <a:noFill/>
        <a:ln w="12700" cap="flat" cmpd="sng" algn="ctr">
          <a:solidFill>
            <a:schemeClr val="dk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4845341" y="1953625"/>
        <a:ext cx="42811" cy="42811"/>
      </dsp:txXfrm>
    </dsp:sp>
    <dsp:sp modelId="{1A316838-4875-41D9-8668-9C75F6916B20}">
      <dsp:nvSpPr>
        <dsp:cNvPr id="0" name=""/>
        <dsp:cNvSpPr/>
      </dsp:nvSpPr>
      <dsp:spPr>
        <a:xfrm>
          <a:off x="4990699" y="630378"/>
          <a:ext cx="1220700" cy="1220700"/>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People said it was too harsh and would lead to another war.</a:t>
          </a:r>
        </a:p>
      </dsp:txBody>
      <dsp:txXfrm>
        <a:off x="5169466" y="809145"/>
        <a:ext cx="863166" cy="863166"/>
      </dsp:txXfrm>
    </dsp:sp>
    <dsp:sp modelId="{6169AAC7-51FC-429C-8A35-266AC3A6D3BE}">
      <dsp:nvSpPr>
        <dsp:cNvPr id="0" name=""/>
        <dsp:cNvSpPr/>
      </dsp:nvSpPr>
      <dsp:spPr>
        <a:xfrm>
          <a:off x="4742795" y="2695816"/>
          <a:ext cx="856220" cy="27033"/>
        </a:xfrm>
        <a:custGeom>
          <a:avLst/>
          <a:gdLst/>
          <a:ahLst/>
          <a:cxnLst/>
          <a:rect l="0" t="0" r="0" b="0"/>
          <a:pathLst>
            <a:path>
              <a:moveTo>
                <a:pt x="0" y="13516"/>
              </a:moveTo>
              <a:lnTo>
                <a:pt x="856220" y="13516"/>
              </a:lnTo>
            </a:path>
          </a:pathLst>
        </a:custGeom>
        <a:noFill/>
        <a:ln w="12700" cap="flat" cmpd="sng" algn="ctr">
          <a:solidFill>
            <a:schemeClr val="dk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5149499" y="2687927"/>
        <a:ext cx="42811" cy="42811"/>
      </dsp:txXfrm>
    </dsp:sp>
    <dsp:sp modelId="{02757385-A49C-45FD-937C-8EA5595C688D}">
      <dsp:nvSpPr>
        <dsp:cNvPr id="0" name=""/>
        <dsp:cNvSpPr/>
      </dsp:nvSpPr>
      <dsp:spPr>
        <a:xfrm>
          <a:off x="5599015" y="2098983"/>
          <a:ext cx="1220700" cy="1220700"/>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Treaty was a Diktat. It was forced on Germany who had to accept it.</a:t>
          </a:r>
        </a:p>
      </dsp:txBody>
      <dsp:txXfrm>
        <a:off x="5777782" y="2277750"/>
        <a:ext cx="863166" cy="863166"/>
      </dsp:txXfrm>
    </dsp:sp>
    <dsp:sp modelId="{577B24B1-5A4B-4957-B69F-E041A580FB89}">
      <dsp:nvSpPr>
        <dsp:cNvPr id="0" name=""/>
        <dsp:cNvSpPr/>
      </dsp:nvSpPr>
      <dsp:spPr>
        <a:xfrm rot="2700000">
          <a:off x="4450590" y="3401261"/>
          <a:ext cx="774598" cy="27033"/>
        </a:xfrm>
        <a:custGeom>
          <a:avLst/>
          <a:gdLst/>
          <a:ahLst/>
          <a:cxnLst/>
          <a:rect l="0" t="0" r="0" b="0"/>
          <a:pathLst>
            <a:path>
              <a:moveTo>
                <a:pt x="0" y="13516"/>
              </a:moveTo>
              <a:lnTo>
                <a:pt x="774598" y="13516"/>
              </a:lnTo>
            </a:path>
          </a:pathLst>
        </a:custGeom>
        <a:noFill/>
        <a:ln w="12700" cap="flat" cmpd="sng" algn="ctr">
          <a:solidFill>
            <a:schemeClr val="dk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4818524" y="3395413"/>
        <a:ext cx="38729" cy="38729"/>
      </dsp:txXfrm>
    </dsp:sp>
    <dsp:sp modelId="{176F4D4E-2463-4F6E-8BCC-1B19FEC47D55}">
      <dsp:nvSpPr>
        <dsp:cNvPr id="0" name=""/>
        <dsp:cNvSpPr/>
      </dsp:nvSpPr>
      <dsp:spPr>
        <a:xfrm>
          <a:off x="4890199" y="3503416"/>
          <a:ext cx="1421701" cy="1349045"/>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Germany felt very vulnerable with their reduced army and stronger neighbours.</a:t>
          </a:r>
        </a:p>
      </dsp:txBody>
      <dsp:txXfrm>
        <a:off x="5098402" y="3700979"/>
        <a:ext cx="1005295" cy="953919"/>
      </dsp:txXfrm>
    </dsp:sp>
    <dsp:sp modelId="{1577C6CA-7C6A-DD4C-B869-9BD09C4B7719}">
      <dsp:nvSpPr>
        <dsp:cNvPr id="0" name=""/>
        <dsp:cNvSpPr/>
      </dsp:nvSpPr>
      <dsp:spPr>
        <a:xfrm rot="5400000">
          <a:off x="3704334" y="3734277"/>
          <a:ext cx="856220" cy="27033"/>
        </a:xfrm>
        <a:custGeom>
          <a:avLst/>
          <a:gdLst/>
          <a:ahLst/>
          <a:cxnLst/>
          <a:rect l="0" t="0" r="0" b="0"/>
          <a:pathLst>
            <a:path>
              <a:moveTo>
                <a:pt x="0" y="13516"/>
              </a:moveTo>
              <a:lnTo>
                <a:pt x="856220" y="13516"/>
              </a:lnTo>
            </a:path>
          </a:pathLst>
        </a:custGeom>
        <a:noFill/>
        <a:ln w="12700" cap="flat" cmpd="sng" algn="ctr">
          <a:solidFill>
            <a:schemeClr val="dk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4111039" y="3726388"/>
        <a:ext cx="42811" cy="42811"/>
      </dsp:txXfrm>
    </dsp:sp>
    <dsp:sp modelId="{9D72BBED-7B7B-804F-9837-C755952FC331}">
      <dsp:nvSpPr>
        <dsp:cNvPr id="0" name=""/>
        <dsp:cNvSpPr/>
      </dsp:nvSpPr>
      <dsp:spPr>
        <a:xfrm>
          <a:off x="3522094" y="4175904"/>
          <a:ext cx="1220700" cy="1220700"/>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The causes of WW1 were vast and complicated but not just the fault of Germany</a:t>
          </a:r>
        </a:p>
      </dsp:txBody>
      <dsp:txXfrm>
        <a:off x="3700861" y="4354671"/>
        <a:ext cx="863166" cy="863166"/>
      </dsp:txXfrm>
    </dsp:sp>
    <dsp:sp modelId="{F22B740B-2411-7B4E-8CD8-6814BC03627D}">
      <dsp:nvSpPr>
        <dsp:cNvPr id="0" name=""/>
        <dsp:cNvSpPr/>
      </dsp:nvSpPr>
      <dsp:spPr>
        <a:xfrm rot="8100000">
          <a:off x="2970031" y="3430119"/>
          <a:ext cx="856220" cy="27033"/>
        </a:xfrm>
        <a:custGeom>
          <a:avLst/>
          <a:gdLst/>
          <a:ahLst/>
          <a:cxnLst/>
          <a:rect l="0" t="0" r="0" b="0"/>
          <a:pathLst>
            <a:path>
              <a:moveTo>
                <a:pt x="0" y="13516"/>
              </a:moveTo>
              <a:lnTo>
                <a:pt x="856220" y="13516"/>
              </a:lnTo>
            </a:path>
          </a:pathLst>
        </a:custGeom>
        <a:noFill/>
        <a:ln w="12700" cap="flat" cmpd="sng" algn="ctr">
          <a:solidFill>
            <a:schemeClr val="dk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3376736" y="3422230"/>
        <a:ext cx="42811" cy="42811"/>
      </dsp:txXfrm>
    </dsp:sp>
    <dsp:sp modelId="{1BF604F7-8690-2C44-812F-F7D2E8868C50}">
      <dsp:nvSpPr>
        <dsp:cNvPr id="0" name=""/>
        <dsp:cNvSpPr/>
      </dsp:nvSpPr>
      <dsp:spPr>
        <a:xfrm>
          <a:off x="2053489" y="3567588"/>
          <a:ext cx="1220700" cy="1220700"/>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Reparations crippled Germany</a:t>
          </a:r>
        </a:p>
      </dsp:txBody>
      <dsp:txXfrm>
        <a:off x="2232256" y="3746355"/>
        <a:ext cx="863166" cy="863166"/>
      </dsp:txXfrm>
    </dsp:sp>
    <dsp:sp modelId="{8303EBC9-CC46-7946-B2DF-1BAB9F4D99ED}">
      <dsp:nvSpPr>
        <dsp:cNvPr id="0" name=""/>
        <dsp:cNvSpPr/>
      </dsp:nvSpPr>
      <dsp:spPr>
        <a:xfrm rot="10800000">
          <a:off x="2802763" y="2695816"/>
          <a:ext cx="719331" cy="27033"/>
        </a:xfrm>
        <a:custGeom>
          <a:avLst/>
          <a:gdLst/>
          <a:ahLst/>
          <a:cxnLst/>
          <a:rect l="0" t="0" r="0" b="0"/>
          <a:pathLst>
            <a:path>
              <a:moveTo>
                <a:pt x="0" y="13516"/>
              </a:moveTo>
              <a:lnTo>
                <a:pt x="719331" y="13516"/>
              </a:lnTo>
            </a:path>
          </a:pathLst>
        </a:custGeom>
        <a:noFill/>
        <a:ln w="12700" cap="flat" cmpd="sng" algn="ctr">
          <a:solidFill>
            <a:schemeClr val="dk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3144445" y="2691350"/>
        <a:ext cx="35966" cy="35966"/>
      </dsp:txXfrm>
    </dsp:sp>
    <dsp:sp modelId="{B4B8EBBA-B945-084E-B1F4-58BC19155455}">
      <dsp:nvSpPr>
        <dsp:cNvPr id="0" name=""/>
        <dsp:cNvSpPr/>
      </dsp:nvSpPr>
      <dsp:spPr>
        <a:xfrm>
          <a:off x="1308283" y="2023531"/>
          <a:ext cx="1494479" cy="1371603"/>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Turkeys reaction to Sevres give the impression that others could get the allies to rewrite 'unfair' treaties.</a:t>
          </a:r>
        </a:p>
      </dsp:txBody>
      <dsp:txXfrm>
        <a:off x="1527144" y="2224398"/>
        <a:ext cx="1056757" cy="969869"/>
      </dsp:txXfrm>
    </dsp:sp>
    <dsp:sp modelId="{12841E06-1723-054E-A983-D22ECD421CFD}">
      <dsp:nvSpPr>
        <dsp:cNvPr id="0" name=""/>
        <dsp:cNvSpPr/>
      </dsp:nvSpPr>
      <dsp:spPr>
        <a:xfrm rot="13500000">
          <a:off x="3168896" y="2043886"/>
          <a:ext cx="623236" cy="27033"/>
        </a:xfrm>
        <a:custGeom>
          <a:avLst/>
          <a:gdLst/>
          <a:ahLst/>
          <a:cxnLst/>
          <a:rect l="0" t="0" r="0" b="0"/>
          <a:pathLst>
            <a:path>
              <a:moveTo>
                <a:pt x="0" y="13516"/>
              </a:moveTo>
              <a:lnTo>
                <a:pt x="623236" y="13516"/>
              </a:lnTo>
            </a:path>
          </a:pathLst>
        </a:custGeom>
        <a:noFill/>
        <a:ln w="12700" cap="flat" cmpd="sng" algn="ctr">
          <a:solidFill>
            <a:schemeClr val="dk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3464933" y="2041822"/>
        <a:ext cx="31161" cy="31161"/>
      </dsp:txXfrm>
    </dsp:sp>
    <dsp:sp modelId="{645F7291-FBA4-2E48-9EC2-91B66225B9AD}">
      <dsp:nvSpPr>
        <dsp:cNvPr id="0" name=""/>
        <dsp:cNvSpPr/>
      </dsp:nvSpPr>
      <dsp:spPr>
        <a:xfrm>
          <a:off x="1808348" y="409046"/>
          <a:ext cx="1710982" cy="1663363"/>
        </a:xfrm>
        <a:prstGeom prst="ellipse">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Eastern Europe was now filled with smaller states many had Germans in them. Poland had no natural barriers or defence against Germany.</a:t>
          </a:r>
        </a:p>
      </dsp:txBody>
      <dsp:txXfrm>
        <a:off x="2058916" y="652640"/>
        <a:ext cx="1209846" cy="117617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32D8-4820-1142-AE81-3471224F6B2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A282209-37A0-7C40-8A47-19F33FA52B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0E91A2F-0279-3845-A7CD-4C8E4E2C4EC1}"/>
              </a:ext>
            </a:extLst>
          </p:cNvPr>
          <p:cNvSpPr>
            <a:spLocks noGrp="1"/>
          </p:cNvSpPr>
          <p:nvPr>
            <p:ph type="dt" sz="half" idx="10"/>
          </p:nvPr>
        </p:nvSpPr>
        <p:spPr/>
        <p:txBody>
          <a:bodyPr/>
          <a:lstStyle/>
          <a:p>
            <a:fld id="{25E2A3B7-E55F-ED41-89B9-1AF3D8DACEA7}" type="datetimeFigureOut">
              <a:rPr lang="en-US" smtClean="0"/>
              <a:t>9/9/2020</a:t>
            </a:fld>
            <a:endParaRPr lang="en-US"/>
          </a:p>
        </p:txBody>
      </p:sp>
      <p:sp>
        <p:nvSpPr>
          <p:cNvPr id="5" name="Footer Placeholder 4">
            <a:extLst>
              <a:ext uri="{FF2B5EF4-FFF2-40B4-BE49-F238E27FC236}">
                <a16:creationId xmlns:a16="http://schemas.microsoft.com/office/drawing/2014/main" id="{A2509A42-A94D-DF48-89E1-0C05A7EC2D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7ADAE-A6D3-744B-93E7-FE2ECA6818B1}"/>
              </a:ext>
            </a:extLst>
          </p:cNvPr>
          <p:cNvSpPr>
            <a:spLocks noGrp="1"/>
          </p:cNvSpPr>
          <p:nvPr>
            <p:ph type="sldNum" sz="quarter" idx="12"/>
          </p:nvPr>
        </p:nvSpPr>
        <p:spPr/>
        <p:txBody>
          <a:bodyPr/>
          <a:lstStyle/>
          <a:p>
            <a:fld id="{7009CE39-EEA5-E441-A9E6-68E1F7BD9C8A}" type="slidenum">
              <a:rPr lang="en-US" smtClean="0"/>
              <a:t>‹#›</a:t>
            </a:fld>
            <a:endParaRPr lang="en-US"/>
          </a:p>
        </p:txBody>
      </p:sp>
    </p:spTree>
    <p:extLst>
      <p:ext uri="{BB962C8B-B14F-4D97-AF65-F5344CB8AC3E}">
        <p14:creationId xmlns:p14="http://schemas.microsoft.com/office/powerpoint/2010/main" val="1177915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30D39-D80E-1D44-A8AB-3AE951915B2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913010-E389-4D41-A17D-384150B116F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E58EA39-CAD0-D94D-B548-10D94025DB3F}"/>
              </a:ext>
            </a:extLst>
          </p:cNvPr>
          <p:cNvSpPr>
            <a:spLocks noGrp="1"/>
          </p:cNvSpPr>
          <p:nvPr>
            <p:ph type="dt" sz="half" idx="10"/>
          </p:nvPr>
        </p:nvSpPr>
        <p:spPr/>
        <p:txBody>
          <a:bodyPr/>
          <a:lstStyle/>
          <a:p>
            <a:fld id="{25E2A3B7-E55F-ED41-89B9-1AF3D8DACEA7}" type="datetimeFigureOut">
              <a:rPr lang="en-US" smtClean="0"/>
              <a:t>9/9/2020</a:t>
            </a:fld>
            <a:endParaRPr lang="en-US"/>
          </a:p>
        </p:txBody>
      </p:sp>
      <p:sp>
        <p:nvSpPr>
          <p:cNvPr id="5" name="Footer Placeholder 4">
            <a:extLst>
              <a:ext uri="{FF2B5EF4-FFF2-40B4-BE49-F238E27FC236}">
                <a16:creationId xmlns:a16="http://schemas.microsoft.com/office/drawing/2014/main" id="{02AB895F-E8FF-C649-A467-B87E9C72A6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AE7BE4-8743-4D42-B797-4372B85CC621}"/>
              </a:ext>
            </a:extLst>
          </p:cNvPr>
          <p:cNvSpPr>
            <a:spLocks noGrp="1"/>
          </p:cNvSpPr>
          <p:nvPr>
            <p:ph type="sldNum" sz="quarter" idx="12"/>
          </p:nvPr>
        </p:nvSpPr>
        <p:spPr/>
        <p:txBody>
          <a:bodyPr/>
          <a:lstStyle/>
          <a:p>
            <a:fld id="{7009CE39-EEA5-E441-A9E6-68E1F7BD9C8A}" type="slidenum">
              <a:rPr lang="en-US" smtClean="0"/>
              <a:t>‹#›</a:t>
            </a:fld>
            <a:endParaRPr lang="en-US"/>
          </a:p>
        </p:txBody>
      </p:sp>
    </p:spTree>
    <p:extLst>
      <p:ext uri="{BB962C8B-B14F-4D97-AF65-F5344CB8AC3E}">
        <p14:creationId xmlns:p14="http://schemas.microsoft.com/office/powerpoint/2010/main" val="1857278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88588C-D575-064E-A98A-584E0ABF764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2DD92E7-038A-314F-922F-BEAB8A31983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BFE8689-CCA9-A346-91A7-C109F0A99A9B}"/>
              </a:ext>
            </a:extLst>
          </p:cNvPr>
          <p:cNvSpPr>
            <a:spLocks noGrp="1"/>
          </p:cNvSpPr>
          <p:nvPr>
            <p:ph type="dt" sz="half" idx="10"/>
          </p:nvPr>
        </p:nvSpPr>
        <p:spPr/>
        <p:txBody>
          <a:bodyPr/>
          <a:lstStyle/>
          <a:p>
            <a:fld id="{25E2A3B7-E55F-ED41-89B9-1AF3D8DACEA7}" type="datetimeFigureOut">
              <a:rPr lang="en-US" smtClean="0"/>
              <a:t>9/9/2020</a:t>
            </a:fld>
            <a:endParaRPr lang="en-US"/>
          </a:p>
        </p:txBody>
      </p:sp>
      <p:sp>
        <p:nvSpPr>
          <p:cNvPr id="5" name="Footer Placeholder 4">
            <a:extLst>
              <a:ext uri="{FF2B5EF4-FFF2-40B4-BE49-F238E27FC236}">
                <a16:creationId xmlns:a16="http://schemas.microsoft.com/office/drawing/2014/main" id="{CB1284C6-6104-D14A-9177-ABA790907D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5D7A3E-038D-C847-B012-292C6848FEF0}"/>
              </a:ext>
            </a:extLst>
          </p:cNvPr>
          <p:cNvSpPr>
            <a:spLocks noGrp="1"/>
          </p:cNvSpPr>
          <p:nvPr>
            <p:ph type="sldNum" sz="quarter" idx="12"/>
          </p:nvPr>
        </p:nvSpPr>
        <p:spPr/>
        <p:txBody>
          <a:bodyPr/>
          <a:lstStyle/>
          <a:p>
            <a:fld id="{7009CE39-EEA5-E441-A9E6-68E1F7BD9C8A}" type="slidenum">
              <a:rPr lang="en-US" smtClean="0"/>
              <a:t>‹#›</a:t>
            </a:fld>
            <a:endParaRPr lang="en-US"/>
          </a:p>
        </p:txBody>
      </p:sp>
    </p:spTree>
    <p:extLst>
      <p:ext uri="{BB962C8B-B14F-4D97-AF65-F5344CB8AC3E}">
        <p14:creationId xmlns:p14="http://schemas.microsoft.com/office/powerpoint/2010/main" val="1418967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389E9-162D-4741-81D3-11EBC7770E1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8E73247-3B46-1546-83BE-8DE81563380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9ACA07-8D08-8D47-BBAE-450BE2A7C600}"/>
              </a:ext>
            </a:extLst>
          </p:cNvPr>
          <p:cNvSpPr>
            <a:spLocks noGrp="1"/>
          </p:cNvSpPr>
          <p:nvPr>
            <p:ph type="dt" sz="half" idx="10"/>
          </p:nvPr>
        </p:nvSpPr>
        <p:spPr/>
        <p:txBody>
          <a:bodyPr/>
          <a:lstStyle/>
          <a:p>
            <a:fld id="{25E2A3B7-E55F-ED41-89B9-1AF3D8DACEA7}" type="datetimeFigureOut">
              <a:rPr lang="en-US" smtClean="0"/>
              <a:t>9/9/2020</a:t>
            </a:fld>
            <a:endParaRPr lang="en-US"/>
          </a:p>
        </p:txBody>
      </p:sp>
      <p:sp>
        <p:nvSpPr>
          <p:cNvPr id="5" name="Footer Placeholder 4">
            <a:extLst>
              <a:ext uri="{FF2B5EF4-FFF2-40B4-BE49-F238E27FC236}">
                <a16:creationId xmlns:a16="http://schemas.microsoft.com/office/drawing/2014/main" id="{34F2CFB5-6A9A-7740-A840-23A99299C7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596E0-22AD-2B43-A2F4-C07B91309EDF}"/>
              </a:ext>
            </a:extLst>
          </p:cNvPr>
          <p:cNvSpPr>
            <a:spLocks noGrp="1"/>
          </p:cNvSpPr>
          <p:nvPr>
            <p:ph type="sldNum" sz="quarter" idx="12"/>
          </p:nvPr>
        </p:nvSpPr>
        <p:spPr/>
        <p:txBody>
          <a:bodyPr/>
          <a:lstStyle/>
          <a:p>
            <a:fld id="{7009CE39-EEA5-E441-A9E6-68E1F7BD9C8A}" type="slidenum">
              <a:rPr lang="en-US" smtClean="0"/>
              <a:t>‹#›</a:t>
            </a:fld>
            <a:endParaRPr lang="en-US"/>
          </a:p>
        </p:txBody>
      </p:sp>
    </p:spTree>
    <p:extLst>
      <p:ext uri="{BB962C8B-B14F-4D97-AF65-F5344CB8AC3E}">
        <p14:creationId xmlns:p14="http://schemas.microsoft.com/office/powerpoint/2010/main" val="4032277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8C196-96B9-C747-89F9-22BD7F7875E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32A5095-FEAF-4541-8844-DEAFE9E413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03DCAC4-1FB9-364A-8A8C-7AC985547750}"/>
              </a:ext>
            </a:extLst>
          </p:cNvPr>
          <p:cNvSpPr>
            <a:spLocks noGrp="1"/>
          </p:cNvSpPr>
          <p:nvPr>
            <p:ph type="dt" sz="half" idx="10"/>
          </p:nvPr>
        </p:nvSpPr>
        <p:spPr/>
        <p:txBody>
          <a:bodyPr/>
          <a:lstStyle/>
          <a:p>
            <a:fld id="{25E2A3B7-E55F-ED41-89B9-1AF3D8DACEA7}" type="datetimeFigureOut">
              <a:rPr lang="en-US" smtClean="0"/>
              <a:t>9/9/2020</a:t>
            </a:fld>
            <a:endParaRPr lang="en-US"/>
          </a:p>
        </p:txBody>
      </p:sp>
      <p:sp>
        <p:nvSpPr>
          <p:cNvPr id="5" name="Footer Placeholder 4">
            <a:extLst>
              <a:ext uri="{FF2B5EF4-FFF2-40B4-BE49-F238E27FC236}">
                <a16:creationId xmlns:a16="http://schemas.microsoft.com/office/drawing/2014/main" id="{6996A0A7-5683-CE4E-9737-8142DD24A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13D73A-D6F5-9642-90D2-B848DCE3A52D}"/>
              </a:ext>
            </a:extLst>
          </p:cNvPr>
          <p:cNvSpPr>
            <a:spLocks noGrp="1"/>
          </p:cNvSpPr>
          <p:nvPr>
            <p:ph type="sldNum" sz="quarter" idx="12"/>
          </p:nvPr>
        </p:nvSpPr>
        <p:spPr/>
        <p:txBody>
          <a:bodyPr/>
          <a:lstStyle/>
          <a:p>
            <a:fld id="{7009CE39-EEA5-E441-A9E6-68E1F7BD9C8A}" type="slidenum">
              <a:rPr lang="en-US" smtClean="0"/>
              <a:t>‹#›</a:t>
            </a:fld>
            <a:endParaRPr lang="en-US"/>
          </a:p>
        </p:txBody>
      </p:sp>
    </p:spTree>
    <p:extLst>
      <p:ext uri="{BB962C8B-B14F-4D97-AF65-F5344CB8AC3E}">
        <p14:creationId xmlns:p14="http://schemas.microsoft.com/office/powerpoint/2010/main" val="4099609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86609-552E-464C-ADFD-A5B03B16876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9C9E23D-C68A-4E4D-9A45-AC1D584AB5F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7B33223-6C93-7F4B-86F2-35E3E1842F2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37CE8E0-5D33-A34E-9556-2DC6DCF148C2}"/>
              </a:ext>
            </a:extLst>
          </p:cNvPr>
          <p:cNvSpPr>
            <a:spLocks noGrp="1"/>
          </p:cNvSpPr>
          <p:nvPr>
            <p:ph type="dt" sz="half" idx="10"/>
          </p:nvPr>
        </p:nvSpPr>
        <p:spPr/>
        <p:txBody>
          <a:bodyPr/>
          <a:lstStyle/>
          <a:p>
            <a:fld id="{25E2A3B7-E55F-ED41-89B9-1AF3D8DACEA7}" type="datetimeFigureOut">
              <a:rPr lang="en-US" smtClean="0"/>
              <a:t>9/9/2020</a:t>
            </a:fld>
            <a:endParaRPr lang="en-US"/>
          </a:p>
        </p:txBody>
      </p:sp>
      <p:sp>
        <p:nvSpPr>
          <p:cNvPr id="6" name="Footer Placeholder 5">
            <a:extLst>
              <a:ext uri="{FF2B5EF4-FFF2-40B4-BE49-F238E27FC236}">
                <a16:creationId xmlns:a16="http://schemas.microsoft.com/office/drawing/2014/main" id="{391BA2E5-D8E4-C74A-B3AC-15A62FEC8E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D01C95-4908-FF4E-AB63-6F7A7D88559A}"/>
              </a:ext>
            </a:extLst>
          </p:cNvPr>
          <p:cNvSpPr>
            <a:spLocks noGrp="1"/>
          </p:cNvSpPr>
          <p:nvPr>
            <p:ph type="sldNum" sz="quarter" idx="12"/>
          </p:nvPr>
        </p:nvSpPr>
        <p:spPr/>
        <p:txBody>
          <a:bodyPr/>
          <a:lstStyle/>
          <a:p>
            <a:fld id="{7009CE39-EEA5-E441-A9E6-68E1F7BD9C8A}" type="slidenum">
              <a:rPr lang="en-US" smtClean="0"/>
              <a:t>‹#›</a:t>
            </a:fld>
            <a:endParaRPr lang="en-US"/>
          </a:p>
        </p:txBody>
      </p:sp>
    </p:spTree>
    <p:extLst>
      <p:ext uri="{BB962C8B-B14F-4D97-AF65-F5344CB8AC3E}">
        <p14:creationId xmlns:p14="http://schemas.microsoft.com/office/powerpoint/2010/main" val="4286143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25B04-33EE-8A4E-A140-AD9DE5134AD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62B1613-57F8-D54E-BC77-5DFCA55C13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C0DEC67-F6EB-4545-9134-036307787F0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56CF8E4-FFAC-3940-841B-9BD7072933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951C296-F308-3446-9446-B043E6F14B5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037EFB8-256E-BD4D-BA89-7A664C683FF1}"/>
              </a:ext>
            </a:extLst>
          </p:cNvPr>
          <p:cNvSpPr>
            <a:spLocks noGrp="1"/>
          </p:cNvSpPr>
          <p:nvPr>
            <p:ph type="dt" sz="half" idx="10"/>
          </p:nvPr>
        </p:nvSpPr>
        <p:spPr/>
        <p:txBody>
          <a:bodyPr/>
          <a:lstStyle/>
          <a:p>
            <a:fld id="{25E2A3B7-E55F-ED41-89B9-1AF3D8DACEA7}" type="datetimeFigureOut">
              <a:rPr lang="en-US" smtClean="0"/>
              <a:t>9/9/2020</a:t>
            </a:fld>
            <a:endParaRPr lang="en-US"/>
          </a:p>
        </p:txBody>
      </p:sp>
      <p:sp>
        <p:nvSpPr>
          <p:cNvPr id="8" name="Footer Placeholder 7">
            <a:extLst>
              <a:ext uri="{FF2B5EF4-FFF2-40B4-BE49-F238E27FC236}">
                <a16:creationId xmlns:a16="http://schemas.microsoft.com/office/drawing/2014/main" id="{C1C09F79-C6C1-3245-BB23-61A358C7CC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2A07-860A-7245-9122-CA7D2B7414FE}"/>
              </a:ext>
            </a:extLst>
          </p:cNvPr>
          <p:cNvSpPr>
            <a:spLocks noGrp="1"/>
          </p:cNvSpPr>
          <p:nvPr>
            <p:ph type="sldNum" sz="quarter" idx="12"/>
          </p:nvPr>
        </p:nvSpPr>
        <p:spPr/>
        <p:txBody>
          <a:bodyPr/>
          <a:lstStyle/>
          <a:p>
            <a:fld id="{7009CE39-EEA5-E441-A9E6-68E1F7BD9C8A}" type="slidenum">
              <a:rPr lang="en-US" smtClean="0"/>
              <a:t>‹#›</a:t>
            </a:fld>
            <a:endParaRPr lang="en-US"/>
          </a:p>
        </p:txBody>
      </p:sp>
    </p:spTree>
    <p:extLst>
      <p:ext uri="{BB962C8B-B14F-4D97-AF65-F5344CB8AC3E}">
        <p14:creationId xmlns:p14="http://schemas.microsoft.com/office/powerpoint/2010/main" val="2194216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1E325-741F-474D-9F14-1B649799A1F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23F14AE-12C1-BA4B-AD04-E33B27EDFAF3}"/>
              </a:ext>
            </a:extLst>
          </p:cNvPr>
          <p:cNvSpPr>
            <a:spLocks noGrp="1"/>
          </p:cNvSpPr>
          <p:nvPr>
            <p:ph type="dt" sz="half" idx="10"/>
          </p:nvPr>
        </p:nvSpPr>
        <p:spPr/>
        <p:txBody>
          <a:bodyPr/>
          <a:lstStyle/>
          <a:p>
            <a:fld id="{25E2A3B7-E55F-ED41-89B9-1AF3D8DACEA7}" type="datetimeFigureOut">
              <a:rPr lang="en-US" smtClean="0"/>
              <a:t>9/9/2020</a:t>
            </a:fld>
            <a:endParaRPr lang="en-US"/>
          </a:p>
        </p:txBody>
      </p:sp>
      <p:sp>
        <p:nvSpPr>
          <p:cNvPr id="4" name="Footer Placeholder 3">
            <a:extLst>
              <a:ext uri="{FF2B5EF4-FFF2-40B4-BE49-F238E27FC236}">
                <a16:creationId xmlns:a16="http://schemas.microsoft.com/office/drawing/2014/main" id="{2051783A-34D6-8246-9EE9-31DF8B3500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FA22E0-9244-7C45-B96B-C48ED7EB6C5B}"/>
              </a:ext>
            </a:extLst>
          </p:cNvPr>
          <p:cNvSpPr>
            <a:spLocks noGrp="1"/>
          </p:cNvSpPr>
          <p:nvPr>
            <p:ph type="sldNum" sz="quarter" idx="12"/>
          </p:nvPr>
        </p:nvSpPr>
        <p:spPr/>
        <p:txBody>
          <a:bodyPr/>
          <a:lstStyle/>
          <a:p>
            <a:fld id="{7009CE39-EEA5-E441-A9E6-68E1F7BD9C8A}" type="slidenum">
              <a:rPr lang="en-US" smtClean="0"/>
              <a:t>‹#›</a:t>
            </a:fld>
            <a:endParaRPr lang="en-US"/>
          </a:p>
        </p:txBody>
      </p:sp>
    </p:spTree>
    <p:extLst>
      <p:ext uri="{BB962C8B-B14F-4D97-AF65-F5344CB8AC3E}">
        <p14:creationId xmlns:p14="http://schemas.microsoft.com/office/powerpoint/2010/main" val="16851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BF622C-BAEF-9A45-99BF-0515A9DB70D4}"/>
              </a:ext>
            </a:extLst>
          </p:cNvPr>
          <p:cNvSpPr>
            <a:spLocks noGrp="1"/>
          </p:cNvSpPr>
          <p:nvPr>
            <p:ph type="dt" sz="half" idx="10"/>
          </p:nvPr>
        </p:nvSpPr>
        <p:spPr/>
        <p:txBody>
          <a:bodyPr/>
          <a:lstStyle/>
          <a:p>
            <a:fld id="{25E2A3B7-E55F-ED41-89B9-1AF3D8DACEA7}" type="datetimeFigureOut">
              <a:rPr lang="en-US" smtClean="0"/>
              <a:t>9/9/2020</a:t>
            </a:fld>
            <a:endParaRPr lang="en-US"/>
          </a:p>
        </p:txBody>
      </p:sp>
      <p:sp>
        <p:nvSpPr>
          <p:cNvPr id="3" name="Footer Placeholder 2">
            <a:extLst>
              <a:ext uri="{FF2B5EF4-FFF2-40B4-BE49-F238E27FC236}">
                <a16:creationId xmlns:a16="http://schemas.microsoft.com/office/drawing/2014/main" id="{6FAE3A59-88EB-4F4A-89A9-15F916DBBC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D67022-F312-7D4A-BF69-81A474BAAF79}"/>
              </a:ext>
            </a:extLst>
          </p:cNvPr>
          <p:cNvSpPr>
            <a:spLocks noGrp="1"/>
          </p:cNvSpPr>
          <p:nvPr>
            <p:ph type="sldNum" sz="quarter" idx="12"/>
          </p:nvPr>
        </p:nvSpPr>
        <p:spPr/>
        <p:txBody>
          <a:bodyPr/>
          <a:lstStyle/>
          <a:p>
            <a:fld id="{7009CE39-EEA5-E441-A9E6-68E1F7BD9C8A}" type="slidenum">
              <a:rPr lang="en-US" smtClean="0"/>
              <a:t>‹#›</a:t>
            </a:fld>
            <a:endParaRPr lang="en-US"/>
          </a:p>
        </p:txBody>
      </p:sp>
    </p:spTree>
    <p:extLst>
      <p:ext uri="{BB962C8B-B14F-4D97-AF65-F5344CB8AC3E}">
        <p14:creationId xmlns:p14="http://schemas.microsoft.com/office/powerpoint/2010/main" val="399818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A1A35-906E-094E-9B29-D6FF8AE184A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D4E5731-EC06-B74E-B9D2-8DDE386A2E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2AE0A3C-0805-F54A-9B20-0FDAF9CC2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633CBA7-7C56-2B4D-A8B8-4A6EC0B6AF1C}"/>
              </a:ext>
            </a:extLst>
          </p:cNvPr>
          <p:cNvSpPr>
            <a:spLocks noGrp="1"/>
          </p:cNvSpPr>
          <p:nvPr>
            <p:ph type="dt" sz="half" idx="10"/>
          </p:nvPr>
        </p:nvSpPr>
        <p:spPr/>
        <p:txBody>
          <a:bodyPr/>
          <a:lstStyle/>
          <a:p>
            <a:fld id="{25E2A3B7-E55F-ED41-89B9-1AF3D8DACEA7}" type="datetimeFigureOut">
              <a:rPr lang="en-US" smtClean="0"/>
              <a:t>9/9/2020</a:t>
            </a:fld>
            <a:endParaRPr lang="en-US"/>
          </a:p>
        </p:txBody>
      </p:sp>
      <p:sp>
        <p:nvSpPr>
          <p:cNvPr id="6" name="Footer Placeholder 5">
            <a:extLst>
              <a:ext uri="{FF2B5EF4-FFF2-40B4-BE49-F238E27FC236}">
                <a16:creationId xmlns:a16="http://schemas.microsoft.com/office/drawing/2014/main" id="{EE877C17-DCF3-A844-9223-567575AE5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16A0F9-C57A-E54E-842E-A81F14179C76}"/>
              </a:ext>
            </a:extLst>
          </p:cNvPr>
          <p:cNvSpPr>
            <a:spLocks noGrp="1"/>
          </p:cNvSpPr>
          <p:nvPr>
            <p:ph type="sldNum" sz="quarter" idx="12"/>
          </p:nvPr>
        </p:nvSpPr>
        <p:spPr/>
        <p:txBody>
          <a:bodyPr/>
          <a:lstStyle/>
          <a:p>
            <a:fld id="{7009CE39-EEA5-E441-A9E6-68E1F7BD9C8A}" type="slidenum">
              <a:rPr lang="en-US" smtClean="0"/>
              <a:t>‹#›</a:t>
            </a:fld>
            <a:endParaRPr lang="en-US"/>
          </a:p>
        </p:txBody>
      </p:sp>
    </p:spTree>
    <p:extLst>
      <p:ext uri="{BB962C8B-B14F-4D97-AF65-F5344CB8AC3E}">
        <p14:creationId xmlns:p14="http://schemas.microsoft.com/office/powerpoint/2010/main" val="3121754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4BF44-E323-314B-A2DA-8F132B398BD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2AF5F84-EF42-5C45-B280-59A34D77F2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724A39-1AF7-1D47-AD66-A31DC96411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3593F7-1FEF-CE40-869D-DCD3662CF871}"/>
              </a:ext>
            </a:extLst>
          </p:cNvPr>
          <p:cNvSpPr>
            <a:spLocks noGrp="1"/>
          </p:cNvSpPr>
          <p:nvPr>
            <p:ph type="dt" sz="half" idx="10"/>
          </p:nvPr>
        </p:nvSpPr>
        <p:spPr/>
        <p:txBody>
          <a:bodyPr/>
          <a:lstStyle/>
          <a:p>
            <a:fld id="{25E2A3B7-E55F-ED41-89B9-1AF3D8DACEA7}" type="datetimeFigureOut">
              <a:rPr lang="en-US" smtClean="0"/>
              <a:t>9/9/2020</a:t>
            </a:fld>
            <a:endParaRPr lang="en-US"/>
          </a:p>
        </p:txBody>
      </p:sp>
      <p:sp>
        <p:nvSpPr>
          <p:cNvPr id="6" name="Footer Placeholder 5">
            <a:extLst>
              <a:ext uri="{FF2B5EF4-FFF2-40B4-BE49-F238E27FC236}">
                <a16:creationId xmlns:a16="http://schemas.microsoft.com/office/drawing/2014/main" id="{49C83B1C-4018-1744-B8DF-C1EBA88CAF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A123B-737E-EC4F-A2FE-BA4B6D1D4468}"/>
              </a:ext>
            </a:extLst>
          </p:cNvPr>
          <p:cNvSpPr>
            <a:spLocks noGrp="1"/>
          </p:cNvSpPr>
          <p:nvPr>
            <p:ph type="sldNum" sz="quarter" idx="12"/>
          </p:nvPr>
        </p:nvSpPr>
        <p:spPr/>
        <p:txBody>
          <a:bodyPr/>
          <a:lstStyle/>
          <a:p>
            <a:fld id="{7009CE39-EEA5-E441-A9E6-68E1F7BD9C8A}" type="slidenum">
              <a:rPr lang="en-US" smtClean="0"/>
              <a:t>‹#›</a:t>
            </a:fld>
            <a:endParaRPr lang="en-US"/>
          </a:p>
        </p:txBody>
      </p:sp>
    </p:spTree>
    <p:extLst>
      <p:ext uri="{BB962C8B-B14F-4D97-AF65-F5344CB8AC3E}">
        <p14:creationId xmlns:p14="http://schemas.microsoft.com/office/powerpoint/2010/main" val="2739372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535033-3FA9-FF42-9558-D0D663567E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2F319EC-2800-4140-8B8F-A9D5FC9589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F02A9D8-5278-3D45-94F9-BD10CCD2B7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2A3B7-E55F-ED41-89B9-1AF3D8DACEA7}" type="datetimeFigureOut">
              <a:rPr lang="en-US" smtClean="0"/>
              <a:t>9/9/2020</a:t>
            </a:fld>
            <a:endParaRPr lang="en-US"/>
          </a:p>
        </p:txBody>
      </p:sp>
      <p:sp>
        <p:nvSpPr>
          <p:cNvPr id="5" name="Footer Placeholder 4">
            <a:extLst>
              <a:ext uri="{FF2B5EF4-FFF2-40B4-BE49-F238E27FC236}">
                <a16:creationId xmlns:a16="http://schemas.microsoft.com/office/drawing/2014/main" id="{D1D0E070-DB16-D94D-925B-F8B63F693C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952487-B0ED-F44D-B64D-392649C686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9CE39-EEA5-E441-A9E6-68E1F7BD9C8A}" type="slidenum">
              <a:rPr lang="en-US" smtClean="0"/>
              <a:t>‹#›</a:t>
            </a:fld>
            <a:endParaRPr lang="en-US"/>
          </a:p>
        </p:txBody>
      </p:sp>
    </p:spTree>
    <p:extLst>
      <p:ext uri="{BB962C8B-B14F-4D97-AF65-F5344CB8AC3E}">
        <p14:creationId xmlns:p14="http://schemas.microsoft.com/office/powerpoint/2010/main" val="1515530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istorylink.org/File/5597"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hyperlink" Target="https://en.wikipedia.org/wiki/Liberal_welfare_reforms" TargetMode="External"/><Relationship Id="rId5" Type="http://schemas.openxmlformats.org/officeDocument/2006/relationships/image" Target="../media/image3.jpg"/><Relationship Id="rId10" Type="http://schemas.openxmlformats.org/officeDocument/2006/relationships/image" Target="../media/image6.jpeg"/><Relationship Id="rId4" Type="http://schemas.openxmlformats.org/officeDocument/2006/relationships/hyperlink" Target="https://en.wikiquote.org/wiki/Georges_Clemenceau" TargetMode="Externa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9E3811-6F36-C540-9D51-8CC35CB8D13F}"/>
              </a:ext>
            </a:extLst>
          </p:cNvPr>
          <p:cNvSpPr txBox="1"/>
          <p:nvPr/>
        </p:nvSpPr>
        <p:spPr>
          <a:xfrm>
            <a:off x="0" y="0"/>
            <a:ext cx="4972050" cy="369332"/>
          </a:xfrm>
          <a:prstGeom prst="rect">
            <a:avLst/>
          </a:prstGeom>
          <a:noFill/>
        </p:spPr>
        <p:txBody>
          <a:bodyPr wrap="square" rtlCol="0">
            <a:spAutoFit/>
          </a:bodyPr>
          <a:lstStyle/>
          <a:p>
            <a:r>
              <a:rPr lang="en-US" b="1" u="sng" dirty="0"/>
              <a:t>Peacemaking - The Treaty of Versailles</a:t>
            </a:r>
          </a:p>
        </p:txBody>
      </p:sp>
      <p:pic>
        <p:nvPicPr>
          <p:cNvPr id="5" name="Picture 4">
            <a:extLst>
              <a:ext uri="{FF2B5EF4-FFF2-40B4-BE49-F238E27FC236}">
                <a16:creationId xmlns:a16="http://schemas.microsoft.com/office/drawing/2014/main" id="{95F400F6-FABA-D843-8FA1-A65EEA868562}"/>
              </a:ext>
            </a:extLst>
          </p:cNvPr>
          <p:cNvPicPr>
            <a:picLocks noChangeAspect="1"/>
          </p:cNvPicPr>
          <p:nvPr/>
        </p:nvPicPr>
        <p:blipFill>
          <a:blip r:embed="rId2"/>
          <a:stretch>
            <a:fillRect/>
          </a:stretch>
        </p:blipFill>
        <p:spPr>
          <a:xfrm>
            <a:off x="0" y="369332"/>
            <a:ext cx="952345" cy="819150"/>
          </a:xfrm>
          <a:prstGeom prst="rect">
            <a:avLst/>
          </a:prstGeom>
        </p:spPr>
      </p:pic>
      <p:graphicFrame>
        <p:nvGraphicFramePr>
          <p:cNvPr id="6" name="Table 6">
            <a:extLst>
              <a:ext uri="{FF2B5EF4-FFF2-40B4-BE49-F238E27FC236}">
                <a16:creationId xmlns:a16="http://schemas.microsoft.com/office/drawing/2014/main" id="{04947442-159B-8D4D-8169-FE85A649F570}"/>
              </a:ext>
            </a:extLst>
          </p:cNvPr>
          <p:cNvGraphicFramePr>
            <a:graphicFrameLocks noGrp="1"/>
          </p:cNvGraphicFramePr>
          <p:nvPr>
            <p:extLst>
              <p:ext uri="{D42A27DB-BD31-4B8C-83A1-F6EECF244321}">
                <p14:modId xmlns:p14="http://schemas.microsoft.com/office/powerpoint/2010/main" val="1845639413"/>
              </p:ext>
            </p:extLst>
          </p:nvPr>
        </p:nvGraphicFramePr>
        <p:xfrm>
          <a:off x="103187" y="1271508"/>
          <a:ext cx="7054851" cy="5217160"/>
        </p:xfrm>
        <a:graphic>
          <a:graphicData uri="http://schemas.openxmlformats.org/drawingml/2006/table">
            <a:tbl>
              <a:tblPr firstRow="1" bandRow="1">
                <a:tableStyleId>{5940675A-B579-460E-94D1-54222C63F5DA}</a:tableStyleId>
              </a:tblPr>
              <a:tblGrid>
                <a:gridCol w="1196975">
                  <a:extLst>
                    <a:ext uri="{9D8B030D-6E8A-4147-A177-3AD203B41FA5}">
                      <a16:colId xmlns:a16="http://schemas.microsoft.com/office/drawing/2014/main" val="4067256701"/>
                    </a:ext>
                  </a:extLst>
                </a:gridCol>
                <a:gridCol w="1385888">
                  <a:extLst>
                    <a:ext uri="{9D8B030D-6E8A-4147-A177-3AD203B41FA5}">
                      <a16:colId xmlns:a16="http://schemas.microsoft.com/office/drawing/2014/main" val="3445260262"/>
                    </a:ext>
                  </a:extLst>
                </a:gridCol>
                <a:gridCol w="2143125">
                  <a:extLst>
                    <a:ext uri="{9D8B030D-6E8A-4147-A177-3AD203B41FA5}">
                      <a16:colId xmlns:a16="http://schemas.microsoft.com/office/drawing/2014/main" val="1474458146"/>
                    </a:ext>
                  </a:extLst>
                </a:gridCol>
                <a:gridCol w="2328863">
                  <a:extLst>
                    <a:ext uri="{9D8B030D-6E8A-4147-A177-3AD203B41FA5}">
                      <a16:colId xmlns:a16="http://schemas.microsoft.com/office/drawing/2014/main" val="2518424759"/>
                    </a:ext>
                  </a:extLst>
                </a:gridCol>
              </a:tblGrid>
              <a:tr h="370840">
                <a:tc>
                  <a:txBody>
                    <a:bodyPr/>
                    <a:lstStyle/>
                    <a:p>
                      <a:pPr algn="ctr"/>
                      <a:endParaRPr lang="en-US" sz="1200" dirty="0"/>
                    </a:p>
                  </a:txBody>
                  <a:tcPr anchor="ctr"/>
                </a:tc>
                <a:tc>
                  <a:txBody>
                    <a:bodyPr/>
                    <a:lstStyle/>
                    <a:p>
                      <a:pPr algn="ctr"/>
                      <a:r>
                        <a:rPr lang="en-US" sz="1200" dirty="0"/>
                        <a:t>Aims</a:t>
                      </a:r>
                    </a:p>
                  </a:txBody>
                  <a:tcPr anchor="ctr"/>
                </a:tc>
                <a:tc>
                  <a:txBody>
                    <a:bodyPr/>
                    <a:lstStyle/>
                    <a:p>
                      <a:pPr algn="ctr"/>
                      <a:r>
                        <a:rPr lang="en-US" sz="1200" dirty="0"/>
                        <a:t>Ideas</a:t>
                      </a:r>
                    </a:p>
                  </a:txBody>
                  <a:tcPr anchor="ctr"/>
                </a:tc>
                <a:tc>
                  <a:txBody>
                    <a:bodyPr/>
                    <a:lstStyle/>
                    <a:p>
                      <a:pPr algn="ctr"/>
                      <a:r>
                        <a:rPr lang="en-US" sz="1200" dirty="0"/>
                        <a:t>Disagreements/Compromise</a:t>
                      </a:r>
                    </a:p>
                  </a:txBody>
                  <a:tcPr anchor="ctr"/>
                </a:tc>
                <a:extLst>
                  <a:ext uri="{0D108BD9-81ED-4DB2-BD59-A6C34878D82A}">
                    <a16:rowId xmlns:a16="http://schemas.microsoft.com/office/drawing/2014/main" val="3318909436"/>
                  </a:ext>
                </a:extLst>
              </a:tr>
              <a:tr h="370840">
                <a:tc>
                  <a:txBody>
                    <a:bodyPr/>
                    <a:lstStyle/>
                    <a:p>
                      <a:pPr algn="ctr"/>
                      <a:endParaRPr lang="en-US" sz="1200" dirty="0"/>
                    </a:p>
                  </a:txBody>
                  <a:tcPr anchor="ctr"/>
                </a:tc>
                <a:tc>
                  <a:txBody>
                    <a:bodyPr/>
                    <a:lstStyle/>
                    <a:p>
                      <a:pPr marL="171450" indent="-171450" algn="l">
                        <a:buFont typeface="Arial" panose="020B0604020202020204" pitchFamily="34" charset="0"/>
                        <a:buChar char="•"/>
                      </a:pPr>
                      <a:r>
                        <a:rPr lang="en-US" sz="1000" dirty="0"/>
                        <a:t>Opportunity to cripple Germany so that it could not attack France again. It had been attacked twice in the last 40 years.</a:t>
                      </a:r>
                    </a:p>
                  </a:txBody>
                  <a:tcPr/>
                </a:tc>
                <a:tc>
                  <a:txBody>
                    <a:bodyPr/>
                    <a:lstStyle/>
                    <a:p>
                      <a:pPr marL="171450" indent="-171450" algn="l">
                        <a:buFont typeface="Arial" panose="020B0604020202020204" pitchFamily="34" charset="0"/>
                        <a:buChar char="•"/>
                      </a:pPr>
                      <a:r>
                        <a:rPr lang="en-US" sz="1000" dirty="0"/>
                        <a:t>French President wanted Germany broken into smaller states.</a:t>
                      </a:r>
                    </a:p>
                    <a:p>
                      <a:pPr marL="171450" indent="-171450" algn="l">
                        <a:buFont typeface="Arial" panose="020B0604020202020204" pitchFamily="34" charset="0"/>
                        <a:buChar char="•"/>
                      </a:pPr>
                      <a:r>
                        <a:rPr lang="en-US" sz="1000" dirty="0"/>
                        <a:t>Clemenceau was REALIST and knew he would have to compromise.</a:t>
                      </a:r>
                    </a:p>
                    <a:p>
                      <a:pPr marL="171450" indent="-171450" algn="l">
                        <a:buFont typeface="Arial" panose="020B0604020202020204" pitchFamily="34" charset="0"/>
                        <a:buChar char="•"/>
                      </a:pPr>
                      <a:r>
                        <a:rPr lang="en-US" sz="1000" dirty="0"/>
                        <a:t>He needed the French public on side so wanted to weaken Germany as much as possible.</a:t>
                      </a:r>
                    </a:p>
                  </a:txBody>
                  <a:tcPr/>
                </a:tc>
                <a:tc>
                  <a:txBody>
                    <a:bodyPr/>
                    <a:lstStyle/>
                    <a:p>
                      <a:pPr marL="171450" indent="-171450" algn="l">
                        <a:buFont typeface="Arial" panose="020B0604020202020204" pitchFamily="34" charset="0"/>
                        <a:buChar char="•"/>
                      </a:pPr>
                      <a:r>
                        <a:rPr lang="en-US" sz="1000" dirty="0"/>
                        <a:t>He and Wilson had issues over what to do with Germany and Frances border. Got his way when agreed to Wilsons self determination in the east.</a:t>
                      </a:r>
                    </a:p>
                    <a:p>
                      <a:pPr marL="171450" indent="-171450" algn="l">
                        <a:buFont typeface="Arial" panose="020B0604020202020204" pitchFamily="34" charset="0"/>
                        <a:buChar char="•"/>
                      </a:pPr>
                      <a:r>
                        <a:rPr lang="en-US" sz="1000" dirty="0"/>
                        <a:t>Disagreed with Lloyd George as Britain seemed treat Germany fairly in Europe but not in the overseas empire.</a:t>
                      </a:r>
                    </a:p>
                  </a:txBody>
                  <a:tcPr/>
                </a:tc>
                <a:extLst>
                  <a:ext uri="{0D108BD9-81ED-4DB2-BD59-A6C34878D82A}">
                    <a16:rowId xmlns:a16="http://schemas.microsoft.com/office/drawing/2014/main" val="3036953543"/>
                  </a:ext>
                </a:extLst>
              </a:tr>
              <a:tr h="370840">
                <a:tc>
                  <a:txBody>
                    <a:bodyPr/>
                    <a:lstStyle/>
                    <a:p>
                      <a:pPr algn="ctr"/>
                      <a:endParaRPr lang="en-US" sz="1200"/>
                    </a:p>
                  </a:txBody>
                  <a:tcPr anchor="ctr"/>
                </a:tc>
                <a:tc>
                  <a:txBody>
                    <a:bodyPr/>
                    <a:lstStyle/>
                    <a:p>
                      <a:pPr marL="171450" indent="-171450" algn="l">
                        <a:buFont typeface="Arial" panose="020B0604020202020204" pitchFamily="34" charset="0"/>
                        <a:buChar char="•"/>
                      </a:pPr>
                      <a:r>
                        <a:rPr lang="en-US" sz="1000" dirty="0"/>
                        <a:t>Wanted to punish Germany but not too harshly.</a:t>
                      </a:r>
                    </a:p>
                    <a:p>
                      <a:pPr marL="171450" indent="-171450" algn="l">
                        <a:buFont typeface="Arial" panose="020B0604020202020204" pitchFamily="34" charset="0"/>
                        <a:buChar char="•"/>
                      </a:pPr>
                      <a:r>
                        <a:rPr lang="en-US" sz="1000" dirty="0"/>
                        <a:t>Seen as the middle ground between France and the USA.</a:t>
                      </a:r>
                    </a:p>
                    <a:p>
                      <a:pPr marL="171450" indent="-171450" algn="l">
                        <a:buFont typeface="Arial" panose="020B0604020202020204" pitchFamily="34" charset="0"/>
                        <a:buChar char="•"/>
                      </a:pPr>
                      <a:r>
                        <a:rPr lang="en-US" sz="1000" dirty="0"/>
                        <a:t>Not too harsh as Germany had been </a:t>
                      </a:r>
                      <a:r>
                        <a:rPr lang="en-US" sz="1000" dirty="0" err="1"/>
                        <a:t>Britains</a:t>
                      </a:r>
                      <a:r>
                        <a:rPr lang="en-US" sz="1000" dirty="0"/>
                        <a:t> 2</a:t>
                      </a:r>
                      <a:r>
                        <a:rPr lang="en-US" sz="1000" baseline="30000" dirty="0"/>
                        <a:t>nd</a:t>
                      </a:r>
                      <a:r>
                        <a:rPr lang="en-US" sz="1000" dirty="0"/>
                        <a:t> biggest trading partner before the war.</a:t>
                      </a:r>
                    </a:p>
                  </a:txBody>
                  <a:tcPr/>
                </a:tc>
                <a:tc>
                  <a:txBody>
                    <a:bodyPr/>
                    <a:lstStyle/>
                    <a:p>
                      <a:pPr marL="171450" indent="-171450" algn="l">
                        <a:buFont typeface="Arial" panose="020B0604020202020204" pitchFamily="34" charset="0"/>
                        <a:buChar char="•"/>
                      </a:pPr>
                      <a:r>
                        <a:rPr lang="en-US" sz="1000" dirty="0"/>
                        <a:t>At home he promised to make Germany pay but he was more cautious than how he appeared to the public.</a:t>
                      </a:r>
                    </a:p>
                  </a:txBody>
                  <a:tcPr/>
                </a:tc>
                <a:tc>
                  <a:txBody>
                    <a:bodyPr/>
                    <a:lstStyle/>
                    <a:p>
                      <a:pPr marL="171450" indent="-171450" algn="l">
                        <a:buFont typeface="Arial" panose="020B0604020202020204" pitchFamily="34" charset="0"/>
                        <a:buChar char="•"/>
                      </a:pPr>
                      <a:r>
                        <a:rPr lang="en-US" sz="1000" dirty="0"/>
                        <a:t>Wanted Germany to hand over it’s Navy and colonies but seemed lenient on Germany where the French were concerned.</a:t>
                      </a:r>
                    </a:p>
                    <a:p>
                      <a:pPr marL="171450" indent="-171450" algn="l">
                        <a:buFont typeface="Arial" panose="020B0604020202020204" pitchFamily="34" charset="0"/>
                        <a:buChar char="•"/>
                      </a:pPr>
                      <a:r>
                        <a:rPr lang="en-US" sz="1000" dirty="0"/>
                        <a:t>Britain was concerned about Self determination due to consequences for their empire.</a:t>
                      </a:r>
                    </a:p>
                  </a:txBody>
                  <a:tcPr/>
                </a:tc>
                <a:extLst>
                  <a:ext uri="{0D108BD9-81ED-4DB2-BD59-A6C34878D82A}">
                    <a16:rowId xmlns:a16="http://schemas.microsoft.com/office/drawing/2014/main" val="3352918121"/>
                  </a:ext>
                </a:extLst>
              </a:tr>
              <a:tr h="370840">
                <a:tc>
                  <a:txBody>
                    <a:bodyPr/>
                    <a:lstStyle/>
                    <a:p>
                      <a:pPr algn="ctr"/>
                      <a:endParaRPr lang="en-US" sz="1200"/>
                    </a:p>
                  </a:txBody>
                  <a:tcPr anchor="ctr"/>
                </a:tc>
                <a:tc>
                  <a:txBody>
                    <a:bodyPr/>
                    <a:lstStyle/>
                    <a:p>
                      <a:pPr marL="171450" indent="-171450" algn="l">
                        <a:buFont typeface="Arial" panose="020B0604020202020204" pitchFamily="34" charset="0"/>
                        <a:buChar char="•"/>
                      </a:pPr>
                      <a:r>
                        <a:rPr lang="en-US" sz="1000" dirty="0"/>
                        <a:t>Seen as an idealist who wanted to build a better and more peaceful world.</a:t>
                      </a:r>
                    </a:p>
                  </a:txBody>
                  <a:tcPr/>
                </a:tc>
                <a:tc>
                  <a:txBody>
                    <a:bodyPr/>
                    <a:lstStyle/>
                    <a:p>
                      <a:pPr marL="171450" indent="-171450" algn="l">
                        <a:buFont typeface="Arial" panose="020B0604020202020204" pitchFamily="34" charset="0"/>
                        <a:buChar char="•"/>
                      </a:pPr>
                      <a:r>
                        <a:rPr lang="en-US" sz="1000" dirty="0"/>
                        <a:t>Germany punished but not too harshly so that it wanted revenge.</a:t>
                      </a:r>
                    </a:p>
                    <a:p>
                      <a:pPr marL="171450" indent="-171450" algn="l">
                        <a:buFont typeface="Arial" panose="020B0604020202020204" pitchFamily="34" charset="0"/>
                        <a:buChar char="•"/>
                      </a:pPr>
                      <a:r>
                        <a:rPr lang="en-US" sz="1000" dirty="0"/>
                        <a:t>14 points for peace.</a:t>
                      </a:r>
                    </a:p>
                    <a:p>
                      <a:pPr marL="171450" indent="-171450" algn="l">
                        <a:buFont typeface="Arial" panose="020B0604020202020204" pitchFamily="34" charset="0"/>
                        <a:buChar char="•"/>
                      </a:pPr>
                      <a:r>
                        <a:rPr lang="en-US" sz="1000" dirty="0"/>
                        <a:t>Nations cooperate for peace. League of Nations.</a:t>
                      </a:r>
                    </a:p>
                    <a:p>
                      <a:pPr marL="171450" indent="-171450" algn="l">
                        <a:buFont typeface="Arial" panose="020B0604020202020204" pitchFamily="34" charset="0"/>
                        <a:buChar char="•"/>
                      </a:pPr>
                      <a:r>
                        <a:rPr lang="en-US" sz="1000" dirty="0"/>
                        <a:t>National self determination (Different people should govern themselves)</a:t>
                      </a:r>
                    </a:p>
                    <a:p>
                      <a:pPr marL="171450" indent="-171450" algn="l">
                        <a:buFont typeface="Arial" panose="020B0604020202020204" pitchFamily="34" charset="0"/>
                        <a:buChar char="•"/>
                      </a:pPr>
                      <a:endParaRPr lang="en-US" sz="1000" dirty="0"/>
                    </a:p>
                  </a:txBody>
                  <a:tcPr/>
                </a:tc>
                <a:tc>
                  <a:txBody>
                    <a:bodyPr/>
                    <a:lstStyle/>
                    <a:p>
                      <a:pPr marL="171450" indent="-171450" algn="l">
                        <a:buFont typeface="Arial" panose="020B0604020202020204" pitchFamily="34" charset="0"/>
                        <a:buChar char="•"/>
                      </a:pPr>
                      <a:r>
                        <a:rPr lang="en-US" sz="1000" dirty="0"/>
                        <a:t>Self determination was almost impossible as groups were scattered across Europe. Wilson knew little of central and eastern Europe.</a:t>
                      </a:r>
                    </a:p>
                  </a:txBody>
                  <a:tcPr/>
                </a:tc>
                <a:extLst>
                  <a:ext uri="{0D108BD9-81ED-4DB2-BD59-A6C34878D82A}">
                    <a16:rowId xmlns:a16="http://schemas.microsoft.com/office/drawing/2014/main" val="2425739576"/>
                  </a:ext>
                </a:extLst>
              </a:tr>
            </a:tbl>
          </a:graphicData>
        </a:graphic>
      </p:graphicFrame>
      <p:pic>
        <p:nvPicPr>
          <p:cNvPr id="9" name="Picture 8" descr="A person wearing a suit and tie&#10;&#10;Description automatically generated">
            <a:extLst>
              <a:ext uri="{FF2B5EF4-FFF2-40B4-BE49-F238E27FC236}">
                <a16:creationId xmlns:a16="http://schemas.microsoft.com/office/drawing/2014/main" id="{4B6D6781-81F4-2441-A473-2C5C8278556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37536" y="1794146"/>
            <a:ext cx="914140" cy="1195413"/>
          </a:xfrm>
          <a:prstGeom prst="rect">
            <a:avLst/>
          </a:prstGeom>
        </p:spPr>
      </p:pic>
      <p:pic>
        <p:nvPicPr>
          <p:cNvPr id="13" name="Picture 12" descr="A person wearing a suit and tie&#10;&#10;Description automatically generated">
            <a:extLst>
              <a:ext uri="{FF2B5EF4-FFF2-40B4-BE49-F238E27FC236}">
                <a16:creationId xmlns:a16="http://schemas.microsoft.com/office/drawing/2014/main" id="{B69C2E8D-0751-A54A-8B8C-AD5EC232179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239419" y="3512196"/>
            <a:ext cx="914140" cy="1192537"/>
          </a:xfrm>
          <a:prstGeom prst="rect">
            <a:avLst/>
          </a:prstGeom>
        </p:spPr>
      </p:pic>
      <p:pic>
        <p:nvPicPr>
          <p:cNvPr id="16" name="Picture 15" descr="A person wearing a suit and tie smiling and looking at the camera&#10;&#10;Description automatically generated">
            <a:extLst>
              <a:ext uri="{FF2B5EF4-FFF2-40B4-BE49-F238E27FC236}">
                <a16:creationId xmlns:a16="http://schemas.microsoft.com/office/drawing/2014/main" id="{16A8834B-13CA-794C-93F1-D1EE8366A41C}"/>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239419" y="5138960"/>
            <a:ext cx="912257" cy="1244437"/>
          </a:xfrm>
          <a:prstGeom prst="rect">
            <a:avLst/>
          </a:prstGeom>
        </p:spPr>
      </p:pic>
      <p:sp>
        <p:nvSpPr>
          <p:cNvPr id="18" name="TextBox 17">
            <a:extLst>
              <a:ext uri="{FF2B5EF4-FFF2-40B4-BE49-F238E27FC236}">
                <a16:creationId xmlns:a16="http://schemas.microsoft.com/office/drawing/2014/main" id="{AA0A2DAA-FF21-064A-A3D4-A9535D90DB93}"/>
              </a:ext>
            </a:extLst>
          </p:cNvPr>
          <p:cNvSpPr txBox="1"/>
          <p:nvPr/>
        </p:nvSpPr>
        <p:spPr>
          <a:xfrm>
            <a:off x="1151676" y="369332"/>
            <a:ext cx="6006362" cy="707886"/>
          </a:xfrm>
          <a:prstGeom prst="rect">
            <a:avLst/>
          </a:prstGeom>
          <a:noFill/>
        </p:spPr>
        <p:txBody>
          <a:bodyPr wrap="square" rtlCol="0">
            <a:spAutoFit/>
          </a:bodyPr>
          <a:lstStyle/>
          <a:p>
            <a:r>
              <a:rPr lang="en-US" sz="1000" dirty="0"/>
              <a:t>The Paris Peace conference dealt with Germany and was held in the Hall of Mirrors at the Palace of Versailles. The Big three were Georges Clemenceau of France, David Lloyd-George of Britain and Woodrow Wilson of the USA. They got on badly as they all wanted different things. </a:t>
            </a:r>
            <a:r>
              <a:rPr lang="en-US" sz="1000" dirty="0" err="1"/>
              <a:t>Evwentually</a:t>
            </a:r>
            <a:r>
              <a:rPr lang="en-US" sz="1000" dirty="0"/>
              <a:t> the Germans were forced to sign the Treaty of Versailles  </a:t>
            </a:r>
          </a:p>
        </p:txBody>
      </p:sp>
      <p:pic>
        <p:nvPicPr>
          <p:cNvPr id="1026" name="Picture 2" descr="treaty Icon 3338130">
            <a:extLst>
              <a:ext uri="{FF2B5EF4-FFF2-40B4-BE49-F238E27FC236}">
                <a16:creationId xmlns:a16="http://schemas.microsoft.com/office/drawing/2014/main" id="{35A30D79-4AD1-4C49-987D-A67E8C68E9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57369" y="212904"/>
            <a:ext cx="975578" cy="9755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wi Treaty Of Versailles Worksheet | Printable Worksheets and Activities  for Teachers, Parents, Tutors and Homeschool Families">
            <a:extLst>
              <a:ext uri="{FF2B5EF4-FFF2-40B4-BE49-F238E27FC236}">
                <a16:creationId xmlns:a16="http://schemas.microsoft.com/office/drawing/2014/main" id="{47DD93AD-37EA-D64A-B857-9CF2DFC35DE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7406" y="1494037"/>
            <a:ext cx="4811407" cy="349156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819153E8-1413-1048-88CB-8C5650F162A3}"/>
              </a:ext>
            </a:extLst>
          </p:cNvPr>
          <p:cNvSpPr txBox="1"/>
          <p:nvPr/>
        </p:nvSpPr>
        <p:spPr>
          <a:xfrm>
            <a:off x="7158038" y="1147128"/>
            <a:ext cx="3514725" cy="276999"/>
          </a:xfrm>
          <a:prstGeom prst="rect">
            <a:avLst/>
          </a:prstGeom>
          <a:noFill/>
        </p:spPr>
        <p:txBody>
          <a:bodyPr wrap="square" rtlCol="0">
            <a:spAutoFit/>
          </a:bodyPr>
          <a:lstStyle/>
          <a:p>
            <a:r>
              <a:rPr lang="en-US" sz="1200" dirty="0"/>
              <a:t>Terms of the Treaty</a:t>
            </a:r>
          </a:p>
        </p:txBody>
      </p:sp>
      <p:sp>
        <p:nvSpPr>
          <p:cNvPr id="20" name="TextBox 19">
            <a:extLst>
              <a:ext uri="{FF2B5EF4-FFF2-40B4-BE49-F238E27FC236}">
                <a16:creationId xmlns:a16="http://schemas.microsoft.com/office/drawing/2014/main" id="{C05182EC-ACA1-A942-B74D-863AFC467E64}"/>
              </a:ext>
            </a:extLst>
          </p:cNvPr>
          <p:cNvSpPr txBox="1"/>
          <p:nvPr/>
        </p:nvSpPr>
        <p:spPr>
          <a:xfrm>
            <a:off x="8831865" y="349817"/>
            <a:ext cx="3165768" cy="1138773"/>
          </a:xfrm>
          <a:prstGeom prst="rect">
            <a:avLst/>
          </a:prstGeom>
          <a:noFill/>
        </p:spPr>
        <p:txBody>
          <a:bodyPr wrap="square" rtlCol="0">
            <a:spAutoFit/>
          </a:bodyPr>
          <a:lstStyle/>
          <a:p>
            <a:pPr algn="ctr"/>
            <a:r>
              <a:rPr lang="en-US" sz="1400" b="1" u="sng" dirty="0"/>
              <a:t>Territorial Changes</a:t>
            </a:r>
          </a:p>
          <a:p>
            <a:r>
              <a:rPr lang="en-US" sz="1200" dirty="0"/>
              <a:t>Overseas colonies were lost, given to the League to run as mandates. The map shows other areas affect by the treaty.</a:t>
            </a:r>
          </a:p>
          <a:p>
            <a:endParaRPr lang="en-US" dirty="0"/>
          </a:p>
        </p:txBody>
      </p:sp>
      <p:sp>
        <p:nvSpPr>
          <p:cNvPr id="21" name="TextBox 20">
            <a:extLst>
              <a:ext uri="{FF2B5EF4-FFF2-40B4-BE49-F238E27FC236}">
                <a16:creationId xmlns:a16="http://schemas.microsoft.com/office/drawing/2014/main" id="{658F0A93-9764-D44D-9F5E-1AD2F6A16A60}"/>
              </a:ext>
            </a:extLst>
          </p:cNvPr>
          <p:cNvSpPr txBox="1"/>
          <p:nvPr/>
        </p:nvSpPr>
        <p:spPr>
          <a:xfrm>
            <a:off x="7530765" y="5277077"/>
            <a:ext cx="2152344" cy="1415772"/>
          </a:xfrm>
          <a:prstGeom prst="rect">
            <a:avLst/>
          </a:prstGeom>
          <a:noFill/>
        </p:spPr>
        <p:txBody>
          <a:bodyPr wrap="square" rtlCol="0">
            <a:spAutoFit/>
          </a:bodyPr>
          <a:lstStyle/>
          <a:p>
            <a:pPr algn="ctr"/>
            <a:r>
              <a:rPr lang="en-US" sz="1400" b="1" u="sng" dirty="0"/>
              <a:t>Military restrictions</a:t>
            </a:r>
          </a:p>
          <a:p>
            <a:pPr marL="285750" indent="-285750">
              <a:buFont typeface="Arial" panose="020B0604020202020204" pitchFamily="34" charset="0"/>
              <a:buChar char="•"/>
            </a:pPr>
            <a:r>
              <a:rPr lang="en-US" sz="1200" dirty="0"/>
              <a:t>Army = 100,000 men</a:t>
            </a:r>
          </a:p>
          <a:p>
            <a:pPr marL="285750" indent="-285750">
              <a:buFont typeface="Arial" panose="020B0604020202020204" pitchFamily="34" charset="0"/>
              <a:buChar char="•"/>
            </a:pPr>
            <a:r>
              <a:rPr lang="en-US" sz="1200" dirty="0"/>
              <a:t>Navy = 6 Battleships</a:t>
            </a:r>
          </a:p>
          <a:p>
            <a:pPr marL="285750" indent="-285750">
              <a:buFont typeface="Arial" panose="020B0604020202020204" pitchFamily="34" charset="0"/>
              <a:buChar char="•"/>
            </a:pPr>
            <a:r>
              <a:rPr lang="en-US" sz="1200" dirty="0"/>
              <a:t>No </a:t>
            </a:r>
            <a:r>
              <a:rPr lang="en-US" sz="1200" dirty="0" err="1"/>
              <a:t>armoured</a:t>
            </a:r>
            <a:r>
              <a:rPr lang="en-US" sz="1200" dirty="0"/>
              <a:t> vehicles, subs or aircraft</a:t>
            </a:r>
          </a:p>
          <a:p>
            <a:pPr marL="285750" indent="-285750">
              <a:buFont typeface="Arial" panose="020B0604020202020204" pitchFamily="34" charset="0"/>
              <a:buChar char="•"/>
            </a:pPr>
            <a:r>
              <a:rPr lang="en-US" sz="1200" dirty="0"/>
              <a:t>Rhineland was demilitarized (no troops)</a:t>
            </a:r>
          </a:p>
        </p:txBody>
      </p:sp>
      <p:sp>
        <p:nvSpPr>
          <p:cNvPr id="25" name="TextBox 24">
            <a:extLst>
              <a:ext uri="{FF2B5EF4-FFF2-40B4-BE49-F238E27FC236}">
                <a16:creationId xmlns:a16="http://schemas.microsoft.com/office/drawing/2014/main" id="{3502333F-77E6-5047-B8E0-6476151A2C6D}"/>
              </a:ext>
            </a:extLst>
          </p:cNvPr>
          <p:cNvSpPr txBox="1"/>
          <p:nvPr/>
        </p:nvSpPr>
        <p:spPr>
          <a:xfrm>
            <a:off x="9800237" y="5277077"/>
            <a:ext cx="2152344" cy="1231106"/>
          </a:xfrm>
          <a:prstGeom prst="rect">
            <a:avLst/>
          </a:prstGeom>
          <a:noFill/>
        </p:spPr>
        <p:txBody>
          <a:bodyPr wrap="square" rtlCol="0">
            <a:spAutoFit/>
          </a:bodyPr>
          <a:lstStyle/>
          <a:p>
            <a:pPr algn="ctr"/>
            <a:r>
              <a:rPr lang="en-US" sz="1400" b="1" u="sng" dirty="0"/>
              <a:t>Reparations and War Guilt</a:t>
            </a:r>
          </a:p>
          <a:p>
            <a:pPr marL="171450" indent="-171450">
              <a:buFont typeface="Arial" panose="020B0604020202020204" pitchFamily="34" charset="0"/>
              <a:buChar char="•"/>
            </a:pPr>
            <a:r>
              <a:rPr lang="en-US" sz="1200" dirty="0"/>
              <a:t>The war guilt clause meant Germany accepted the blame for the war.</a:t>
            </a:r>
          </a:p>
          <a:p>
            <a:pPr marL="171450" indent="-171450">
              <a:buFont typeface="Arial" panose="020B0604020202020204" pitchFamily="34" charset="0"/>
              <a:buChar char="•"/>
            </a:pPr>
            <a:r>
              <a:rPr lang="en-US" sz="1200" dirty="0"/>
              <a:t>They had to pay £6.6 billion for war damage.</a:t>
            </a:r>
          </a:p>
        </p:txBody>
      </p:sp>
    </p:spTree>
    <p:extLst>
      <p:ext uri="{BB962C8B-B14F-4D97-AF65-F5344CB8AC3E}">
        <p14:creationId xmlns:p14="http://schemas.microsoft.com/office/powerpoint/2010/main" val="282176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A8C927-CE28-4C83-A4B4-6306F13C347D}"/>
              </a:ext>
            </a:extLst>
          </p:cNvPr>
          <p:cNvSpPr txBox="1"/>
          <p:nvPr/>
        </p:nvSpPr>
        <p:spPr>
          <a:xfrm>
            <a:off x="0" y="0"/>
            <a:ext cx="4972050" cy="369332"/>
          </a:xfrm>
          <a:prstGeom prst="rect">
            <a:avLst/>
          </a:prstGeom>
          <a:noFill/>
        </p:spPr>
        <p:txBody>
          <a:bodyPr wrap="square" rtlCol="0">
            <a:spAutoFit/>
          </a:bodyPr>
          <a:lstStyle/>
          <a:p>
            <a:r>
              <a:rPr lang="en-US" b="1" u="sng" dirty="0"/>
              <a:t>Peacemaking - The Treaty of Versailles</a:t>
            </a:r>
          </a:p>
        </p:txBody>
      </p:sp>
      <p:graphicFrame>
        <p:nvGraphicFramePr>
          <p:cNvPr id="6" name="Diagram 5">
            <a:extLst>
              <a:ext uri="{FF2B5EF4-FFF2-40B4-BE49-F238E27FC236}">
                <a16:creationId xmlns:a16="http://schemas.microsoft.com/office/drawing/2014/main" id="{96F780EA-AD01-4A28-BF7A-F483807CB39E}"/>
              </a:ext>
            </a:extLst>
          </p:cNvPr>
          <p:cNvGraphicFramePr/>
          <p:nvPr>
            <p:extLst>
              <p:ext uri="{D42A27DB-BD31-4B8C-83A1-F6EECF244321}">
                <p14:modId xmlns:p14="http://schemas.microsoft.com/office/powerpoint/2010/main" val="2753239872"/>
              </p:ext>
            </p:extLst>
          </p:nvPr>
        </p:nvGraphicFramePr>
        <p:xfrm>
          <a:off x="5332413"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Table 2">
            <a:extLst>
              <a:ext uri="{FF2B5EF4-FFF2-40B4-BE49-F238E27FC236}">
                <a16:creationId xmlns:a16="http://schemas.microsoft.com/office/drawing/2014/main" id="{E589E02A-9E02-624F-BB71-71EE4EAC8C52}"/>
              </a:ext>
            </a:extLst>
          </p:cNvPr>
          <p:cNvGraphicFramePr>
            <a:graphicFrameLocks noGrp="1"/>
          </p:cNvGraphicFramePr>
          <p:nvPr>
            <p:extLst>
              <p:ext uri="{D42A27DB-BD31-4B8C-83A1-F6EECF244321}">
                <p14:modId xmlns:p14="http://schemas.microsoft.com/office/powerpoint/2010/main" val="428910467"/>
              </p:ext>
            </p:extLst>
          </p:nvPr>
        </p:nvGraphicFramePr>
        <p:xfrm>
          <a:off x="203199" y="454853"/>
          <a:ext cx="2282826" cy="2993724"/>
        </p:xfrm>
        <a:graphic>
          <a:graphicData uri="http://schemas.openxmlformats.org/drawingml/2006/table">
            <a:tbl>
              <a:tblPr firstRow="1" bandRow="1">
                <a:tableStyleId>{5940675A-B579-460E-94D1-54222C63F5DA}</a:tableStyleId>
              </a:tblPr>
              <a:tblGrid>
                <a:gridCol w="1141413">
                  <a:extLst>
                    <a:ext uri="{9D8B030D-6E8A-4147-A177-3AD203B41FA5}">
                      <a16:colId xmlns:a16="http://schemas.microsoft.com/office/drawing/2014/main" val="4204472461"/>
                    </a:ext>
                  </a:extLst>
                </a:gridCol>
                <a:gridCol w="1141413">
                  <a:extLst>
                    <a:ext uri="{9D8B030D-6E8A-4147-A177-3AD203B41FA5}">
                      <a16:colId xmlns:a16="http://schemas.microsoft.com/office/drawing/2014/main" val="1402043128"/>
                    </a:ext>
                  </a:extLst>
                </a:gridCol>
              </a:tblGrid>
              <a:tr h="382114">
                <a:tc gridSpan="2">
                  <a:txBody>
                    <a:bodyPr/>
                    <a:lstStyle/>
                    <a:p>
                      <a:pPr algn="ctr"/>
                      <a:r>
                        <a:rPr lang="en-US" sz="1200" b="1" u="sng" dirty="0"/>
                        <a:t>Other Treaties and Settlements</a:t>
                      </a:r>
                    </a:p>
                  </a:txBody>
                  <a:tcPr anchor="ctr">
                    <a:solidFill>
                      <a:schemeClr val="accent4">
                        <a:lumMod val="40000"/>
                        <a:lumOff val="60000"/>
                      </a:schemeClr>
                    </a:solidFill>
                  </a:tcPr>
                </a:tc>
                <a:tc hMerge="1">
                  <a:txBody>
                    <a:bodyPr/>
                    <a:lstStyle/>
                    <a:p>
                      <a:endParaRPr lang="en-US" dirty="0"/>
                    </a:p>
                  </a:txBody>
                  <a:tcPr/>
                </a:tc>
                <a:extLst>
                  <a:ext uri="{0D108BD9-81ED-4DB2-BD59-A6C34878D82A}">
                    <a16:rowId xmlns:a16="http://schemas.microsoft.com/office/drawing/2014/main" val="3005004797"/>
                  </a:ext>
                </a:extLst>
              </a:tr>
              <a:tr h="382114">
                <a:tc>
                  <a:txBody>
                    <a:bodyPr/>
                    <a:lstStyle/>
                    <a:p>
                      <a:pPr algn="ctr"/>
                      <a:r>
                        <a:rPr lang="en-US" sz="1000" dirty="0"/>
                        <a:t>Treaty</a:t>
                      </a:r>
                    </a:p>
                  </a:txBody>
                  <a:tcPr anchor="ctr">
                    <a:solidFill>
                      <a:schemeClr val="accent4">
                        <a:lumMod val="20000"/>
                        <a:lumOff val="80000"/>
                      </a:schemeClr>
                    </a:solidFill>
                  </a:tcPr>
                </a:tc>
                <a:tc>
                  <a:txBody>
                    <a:bodyPr/>
                    <a:lstStyle/>
                    <a:p>
                      <a:pPr algn="ctr"/>
                      <a:r>
                        <a:rPr lang="en-US" sz="1000" dirty="0"/>
                        <a:t>Who it dealt with</a:t>
                      </a:r>
                    </a:p>
                  </a:txBody>
                  <a:tcPr anchor="ctr">
                    <a:solidFill>
                      <a:schemeClr val="accent4">
                        <a:lumMod val="20000"/>
                        <a:lumOff val="80000"/>
                      </a:schemeClr>
                    </a:solidFill>
                  </a:tcPr>
                </a:tc>
                <a:extLst>
                  <a:ext uri="{0D108BD9-81ED-4DB2-BD59-A6C34878D82A}">
                    <a16:rowId xmlns:a16="http://schemas.microsoft.com/office/drawing/2014/main" val="1203286708"/>
                  </a:ext>
                </a:extLst>
              </a:tr>
              <a:tr h="382114">
                <a:tc>
                  <a:txBody>
                    <a:bodyPr/>
                    <a:lstStyle/>
                    <a:p>
                      <a:r>
                        <a:rPr lang="en-US" sz="1000" dirty="0"/>
                        <a:t>St Germain</a:t>
                      </a:r>
                    </a:p>
                  </a:txBody>
                  <a:tcPr anchor="ctr"/>
                </a:tc>
                <a:tc>
                  <a:txBody>
                    <a:bodyPr/>
                    <a:lstStyle/>
                    <a:p>
                      <a:r>
                        <a:rPr lang="en-US" sz="1000" dirty="0"/>
                        <a:t>Austria</a:t>
                      </a:r>
                    </a:p>
                  </a:txBody>
                  <a:tcPr anchor="ctr"/>
                </a:tc>
                <a:extLst>
                  <a:ext uri="{0D108BD9-81ED-4DB2-BD59-A6C34878D82A}">
                    <a16:rowId xmlns:a16="http://schemas.microsoft.com/office/drawing/2014/main" val="323899679"/>
                  </a:ext>
                </a:extLst>
              </a:tr>
              <a:tr h="382114">
                <a:tc>
                  <a:txBody>
                    <a:bodyPr/>
                    <a:lstStyle/>
                    <a:p>
                      <a:r>
                        <a:rPr lang="en-US" sz="1000" dirty="0"/>
                        <a:t>Neuilly</a:t>
                      </a:r>
                    </a:p>
                  </a:txBody>
                  <a:tcPr anchor="ctr"/>
                </a:tc>
                <a:tc>
                  <a:txBody>
                    <a:bodyPr/>
                    <a:lstStyle/>
                    <a:p>
                      <a:r>
                        <a:rPr lang="en-US" sz="1000" dirty="0"/>
                        <a:t>Bulgaria</a:t>
                      </a:r>
                    </a:p>
                  </a:txBody>
                  <a:tcPr anchor="ctr"/>
                </a:tc>
                <a:extLst>
                  <a:ext uri="{0D108BD9-81ED-4DB2-BD59-A6C34878D82A}">
                    <a16:rowId xmlns:a16="http://schemas.microsoft.com/office/drawing/2014/main" val="3915187122"/>
                  </a:ext>
                </a:extLst>
              </a:tr>
              <a:tr h="382114">
                <a:tc>
                  <a:txBody>
                    <a:bodyPr/>
                    <a:lstStyle/>
                    <a:p>
                      <a:r>
                        <a:rPr lang="en-US" sz="1000" dirty="0"/>
                        <a:t>Trianon</a:t>
                      </a:r>
                    </a:p>
                  </a:txBody>
                  <a:tcPr anchor="ctr"/>
                </a:tc>
                <a:tc>
                  <a:txBody>
                    <a:bodyPr/>
                    <a:lstStyle/>
                    <a:p>
                      <a:r>
                        <a:rPr lang="en-US" sz="1000" dirty="0"/>
                        <a:t>Hungary</a:t>
                      </a:r>
                    </a:p>
                  </a:txBody>
                  <a:tcPr anchor="ctr"/>
                </a:tc>
                <a:extLst>
                  <a:ext uri="{0D108BD9-81ED-4DB2-BD59-A6C34878D82A}">
                    <a16:rowId xmlns:a16="http://schemas.microsoft.com/office/drawing/2014/main" val="4110823938"/>
                  </a:ext>
                </a:extLst>
              </a:tr>
              <a:tr h="382114">
                <a:tc>
                  <a:txBody>
                    <a:bodyPr/>
                    <a:lstStyle/>
                    <a:p>
                      <a:r>
                        <a:rPr lang="en-US" sz="1000" dirty="0"/>
                        <a:t>Sevres</a:t>
                      </a:r>
                    </a:p>
                  </a:txBody>
                  <a:tcPr anchor="ctr"/>
                </a:tc>
                <a:tc>
                  <a:txBody>
                    <a:bodyPr/>
                    <a:lstStyle/>
                    <a:p>
                      <a:r>
                        <a:rPr lang="en-US" sz="1000" dirty="0"/>
                        <a:t>Turkey</a:t>
                      </a:r>
                    </a:p>
                  </a:txBody>
                  <a:tcPr anchor="ctr"/>
                </a:tc>
                <a:extLst>
                  <a:ext uri="{0D108BD9-81ED-4DB2-BD59-A6C34878D82A}">
                    <a16:rowId xmlns:a16="http://schemas.microsoft.com/office/drawing/2014/main" val="3838080290"/>
                  </a:ext>
                </a:extLst>
              </a:tr>
              <a:tr h="659539">
                <a:tc>
                  <a:txBody>
                    <a:bodyPr/>
                    <a:lstStyle/>
                    <a:p>
                      <a:r>
                        <a:rPr lang="en-US" sz="1000" dirty="0"/>
                        <a:t>Lausanne</a:t>
                      </a:r>
                    </a:p>
                  </a:txBody>
                  <a:tcPr anchor="ctr"/>
                </a:tc>
                <a:tc>
                  <a:txBody>
                    <a:bodyPr/>
                    <a:lstStyle/>
                    <a:p>
                      <a:r>
                        <a:rPr lang="en-US" sz="1000" dirty="0"/>
                        <a:t>Turkey after they threatened war over the terms of Sevres</a:t>
                      </a:r>
                    </a:p>
                  </a:txBody>
                  <a:tcPr anchor="ctr"/>
                </a:tc>
                <a:extLst>
                  <a:ext uri="{0D108BD9-81ED-4DB2-BD59-A6C34878D82A}">
                    <a16:rowId xmlns:a16="http://schemas.microsoft.com/office/drawing/2014/main" val="2798870136"/>
                  </a:ext>
                </a:extLst>
              </a:tr>
            </a:tbl>
          </a:graphicData>
        </a:graphic>
      </p:graphicFrame>
      <p:graphicFrame>
        <p:nvGraphicFramePr>
          <p:cNvPr id="3" name="Table 4">
            <a:extLst>
              <a:ext uri="{FF2B5EF4-FFF2-40B4-BE49-F238E27FC236}">
                <a16:creationId xmlns:a16="http://schemas.microsoft.com/office/drawing/2014/main" id="{CB497521-A34A-2C46-9871-ABD7DEE2FEF1}"/>
              </a:ext>
            </a:extLst>
          </p:cNvPr>
          <p:cNvGraphicFramePr>
            <a:graphicFrameLocks noGrp="1"/>
          </p:cNvGraphicFramePr>
          <p:nvPr>
            <p:extLst>
              <p:ext uri="{D42A27DB-BD31-4B8C-83A1-F6EECF244321}">
                <p14:modId xmlns:p14="http://schemas.microsoft.com/office/powerpoint/2010/main" val="3430499119"/>
              </p:ext>
            </p:extLst>
          </p:nvPr>
        </p:nvGraphicFramePr>
        <p:xfrm>
          <a:off x="203198" y="3534098"/>
          <a:ext cx="6369052" cy="3286649"/>
        </p:xfrm>
        <a:graphic>
          <a:graphicData uri="http://schemas.openxmlformats.org/drawingml/2006/table">
            <a:tbl>
              <a:tblPr firstRow="1" bandRow="1">
                <a:tableStyleId>{5940675A-B579-460E-94D1-54222C63F5DA}</a:tableStyleId>
              </a:tblPr>
              <a:tblGrid>
                <a:gridCol w="1639890">
                  <a:extLst>
                    <a:ext uri="{9D8B030D-6E8A-4147-A177-3AD203B41FA5}">
                      <a16:colId xmlns:a16="http://schemas.microsoft.com/office/drawing/2014/main" val="2687667789"/>
                    </a:ext>
                  </a:extLst>
                </a:gridCol>
                <a:gridCol w="4729162">
                  <a:extLst>
                    <a:ext uri="{9D8B030D-6E8A-4147-A177-3AD203B41FA5}">
                      <a16:colId xmlns:a16="http://schemas.microsoft.com/office/drawing/2014/main" val="2257375716"/>
                    </a:ext>
                  </a:extLst>
                </a:gridCol>
              </a:tblGrid>
              <a:tr h="246799">
                <a:tc gridSpan="2">
                  <a:txBody>
                    <a:bodyPr/>
                    <a:lstStyle/>
                    <a:p>
                      <a:pPr algn="ctr"/>
                      <a:r>
                        <a:rPr lang="en-US" sz="1200" b="1" u="sng" dirty="0"/>
                        <a:t>German Reactions</a:t>
                      </a:r>
                    </a:p>
                  </a:txBody>
                  <a:tcPr>
                    <a:solidFill>
                      <a:schemeClr val="accent4">
                        <a:lumMod val="40000"/>
                        <a:lumOff val="60000"/>
                      </a:schemeClr>
                    </a:solidFill>
                  </a:tcPr>
                </a:tc>
                <a:tc hMerge="1">
                  <a:txBody>
                    <a:bodyPr/>
                    <a:lstStyle/>
                    <a:p>
                      <a:endParaRPr lang="en-US" sz="1000" dirty="0"/>
                    </a:p>
                  </a:txBody>
                  <a:tcPr/>
                </a:tc>
                <a:extLst>
                  <a:ext uri="{0D108BD9-81ED-4DB2-BD59-A6C34878D82A}">
                    <a16:rowId xmlns:a16="http://schemas.microsoft.com/office/drawing/2014/main" val="2218159520"/>
                  </a:ext>
                </a:extLst>
              </a:tr>
              <a:tr h="512576">
                <a:tc>
                  <a:txBody>
                    <a:bodyPr/>
                    <a:lstStyle/>
                    <a:p>
                      <a:pPr algn="ctr"/>
                      <a:r>
                        <a:rPr lang="en-US" sz="1000" dirty="0"/>
                        <a:t>Diktat</a:t>
                      </a:r>
                    </a:p>
                  </a:txBody>
                  <a:tcPr anchor="ctr">
                    <a:solidFill>
                      <a:schemeClr val="accent4">
                        <a:lumMod val="20000"/>
                        <a:lumOff val="80000"/>
                      </a:schemeClr>
                    </a:solidFill>
                  </a:tcPr>
                </a:tc>
                <a:tc>
                  <a:txBody>
                    <a:bodyPr/>
                    <a:lstStyle/>
                    <a:p>
                      <a:r>
                        <a:rPr lang="en-US" sz="1000" dirty="0"/>
                        <a:t>Germany was force to sign they were not invited to Versailles and told if they didn’t sign war would re start. Germany would lose so signed.</a:t>
                      </a:r>
                    </a:p>
                  </a:txBody>
                  <a:tcPr/>
                </a:tc>
                <a:extLst>
                  <a:ext uri="{0D108BD9-81ED-4DB2-BD59-A6C34878D82A}">
                    <a16:rowId xmlns:a16="http://schemas.microsoft.com/office/drawing/2014/main" val="3502885287"/>
                  </a:ext>
                </a:extLst>
              </a:tr>
              <a:tr h="565785">
                <a:tc>
                  <a:txBody>
                    <a:bodyPr/>
                    <a:lstStyle/>
                    <a:p>
                      <a:pPr algn="ctr"/>
                      <a:r>
                        <a:rPr lang="en-US" sz="1000" dirty="0"/>
                        <a:t>War Guilt and Reparations</a:t>
                      </a:r>
                    </a:p>
                  </a:txBody>
                  <a:tcPr anchor="ctr">
                    <a:solidFill>
                      <a:schemeClr val="accent4">
                        <a:lumMod val="20000"/>
                        <a:lumOff val="80000"/>
                      </a:schemeClr>
                    </a:solidFill>
                  </a:tcPr>
                </a:tc>
                <a:tc>
                  <a:txBody>
                    <a:bodyPr/>
                    <a:lstStyle/>
                    <a:p>
                      <a:r>
                        <a:rPr lang="en-US" sz="1000" dirty="0"/>
                        <a:t>Germans didn’t see that they were to blame which meant they shouldn’t pay for the war. Reparations would damage Germany further as they tried to rebuild.</a:t>
                      </a:r>
                    </a:p>
                  </a:txBody>
                  <a:tcPr/>
                </a:tc>
                <a:extLst>
                  <a:ext uri="{0D108BD9-81ED-4DB2-BD59-A6C34878D82A}">
                    <a16:rowId xmlns:a16="http://schemas.microsoft.com/office/drawing/2014/main" val="3573745262"/>
                  </a:ext>
                </a:extLst>
              </a:tr>
              <a:tr h="512576">
                <a:tc>
                  <a:txBody>
                    <a:bodyPr/>
                    <a:lstStyle/>
                    <a:p>
                      <a:pPr algn="ctr"/>
                      <a:r>
                        <a:rPr lang="en-US" sz="1000" dirty="0"/>
                        <a:t>Disarmament</a:t>
                      </a:r>
                    </a:p>
                  </a:txBody>
                  <a:tcPr anchor="ctr">
                    <a:solidFill>
                      <a:schemeClr val="accent4">
                        <a:lumMod val="20000"/>
                        <a:lumOff val="80000"/>
                      </a:schemeClr>
                    </a:solidFill>
                  </a:tcPr>
                </a:tc>
                <a:tc>
                  <a:txBody>
                    <a:bodyPr/>
                    <a:lstStyle/>
                    <a:p>
                      <a:r>
                        <a:rPr lang="en-US" sz="1000" dirty="0"/>
                        <a:t>The Army had been a symbols of German pride. Despite allied calls for disarmament they didn’t seem to keen to do so themselves.</a:t>
                      </a:r>
                    </a:p>
                  </a:txBody>
                  <a:tcPr/>
                </a:tc>
                <a:extLst>
                  <a:ext uri="{0D108BD9-81ED-4DB2-BD59-A6C34878D82A}">
                    <a16:rowId xmlns:a16="http://schemas.microsoft.com/office/drawing/2014/main" val="3165137629"/>
                  </a:ext>
                </a:extLst>
              </a:tr>
              <a:tr h="394335">
                <a:tc>
                  <a:txBody>
                    <a:bodyPr/>
                    <a:lstStyle/>
                    <a:p>
                      <a:pPr algn="ctr"/>
                      <a:r>
                        <a:rPr lang="en-US" sz="1000" dirty="0"/>
                        <a:t>German Territories</a:t>
                      </a:r>
                    </a:p>
                  </a:txBody>
                  <a:tcPr anchor="ctr">
                    <a:solidFill>
                      <a:schemeClr val="accent4">
                        <a:lumMod val="20000"/>
                        <a:lumOff val="80000"/>
                      </a:schemeClr>
                    </a:solidFill>
                  </a:tcPr>
                </a:tc>
                <a:tc>
                  <a:txBody>
                    <a:bodyPr/>
                    <a:lstStyle/>
                    <a:p>
                      <a:r>
                        <a:rPr lang="en-US" sz="1000" dirty="0"/>
                        <a:t>It appeared that as Germany got smaller and lost land France and Britain were gaining from this.</a:t>
                      </a:r>
                    </a:p>
                  </a:txBody>
                  <a:tcPr/>
                </a:tc>
                <a:extLst>
                  <a:ext uri="{0D108BD9-81ED-4DB2-BD59-A6C34878D82A}">
                    <a16:rowId xmlns:a16="http://schemas.microsoft.com/office/drawing/2014/main" val="1533408223"/>
                  </a:ext>
                </a:extLst>
              </a:tr>
              <a:tr h="512576">
                <a:tc>
                  <a:txBody>
                    <a:bodyPr/>
                    <a:lstStyle/>
                    <a:p>
                      <a:pPr algn="ctr"/>
                      <a:r>
                        <a:rPr lang="en-US" sz="1000" dirty="0"/>
                        <a:t>14 Points</a:t>
                      </a:r>
                    </a:p>
                  </a:txBody>
                  <a:tcPr anchor="ctr">
                    <a:solidFill>
                      <a:schemeClr val="accent4">
                        <a:lumMod val="20000"/>
                        <a:lumOff val="80000"/>
                      </a:schemeClr>
                    </a:solidFill>
                  </a:tcPr>
                </a:tc>
                <a:tc>
                  <a:txBody>
                    <a:bodyPr/>
                    <a:lstStyle/>
                    <a:p>
                      <a:r>
                        <a:rPr lang="en-US" sz="1000" dirty="0"/>
                        <a:t>They felt that if the 14 points had been stuck to things would have been fair. However it didn’t really reflect these points.</a:t>
                      </a:r>
                    </a:p>
                  </a:txBody>
                  <a:tcPr/>
                </a:tc>
                <a:extLst>
                  <a:ext uri="{0D108BD9-81ED-4DB2-BD59-A6C34878D82A}">
                    <a16:rowId xmlns:a16="http://schemas.microsoft.com/office/drawing/2014/main" val="2535397168"/>
                  </a:ext>
                </a:extLst>
              </a:tr>
              <a:tr h="512576">
                <a:tc gridSpan="2">
                  <a:txBody>
                    <a:bodyPr/>
                    <a:lstStyle/>
                    <a:p>
                      <a:pPr algn="ctr"/>
                      <a:r>
                        <a:rPr lang="en-US" sz="1000" dirty="0"/>
                        <a:t>Many complaints had fallen on deaf ears. Germany forced a harsh treaty of Brest Litovsk on the Russians and had planned to pay for the war when they won by extracting money from the defeated allies.</a:t>
                      </a:r>
                    </a:p>
                  </a:txBody>
                  <a:tcPr>
                    <a:solidFill>
                      <a:schemeClr val="accent2">
                        <a:lumMod val="40000"/>
                        <a:lumOff val="60000"/>
                      </a:schemeClr>
                    </a:solidFill>
                  </a:tcPr>
                </a:tc>
                <a:tc hMerge="1">
                  <a:txBody>
                    <a:bodyPr/>
                    <a:lstStyle/>
                    <a:p>
                      <a:endParaRPr lang="en-US" dirty="0"/>
                    </a:p>
                  </a:txBody>
                  <a:tcPr/>
                </a:tc>
                <a:extLst>
                  <a:ext uri="{0D108BD9-81ED-4DB2-BD59-A6C34878D82A}">
                    <a16:rowId xmlns:a16="http://schemas.microsoft.com/office/drawing/2014/main" val="509715075"/>
                  </a:ext>
                </a:extLst>
              </a:tr>
            </a:tbl>
          </a:graphicData>
        </a:graphic>
      </p:graphicFrame>
      <p:graphicFrame>
        <p:nvGraphicFramePr>
          <p:cNvPr id="5" name="Table 6">
            <a:extLst>
              <a:ext uri="{FF2B5EF4-FFF2-40B4-BE49-F238E27FC236}">
                <a16:creationId xmlns:a16="http://schemas.microsoft.com/office/drawing/2014/main" id="{1718778E-E6A1-7848-A465-F2D100EB8883}"/>
              </a:ext>
            </a:extLst>
          </p:cNvPr>
          <p:cNvGraphicFramePr>
            <a:graphicFrameLocks noGrp="1"/>
          </p:cNvGraphicFramePr>
          <p:nvPr>
            <p:extLst>
              <p:ext uri="{D42A27DB-BD31-4B8C-83A1-F6EECF244321}">
                <p14:modId xmlns:p14="http://schemas.microsoft.com/office/powerpoint/2010/main" val="4286358177"/>
              </p:ext>
            </p:extLst>
          </p:nvPr>
        </p:nvGraphicFramePr>
        <p:xfrm>
          <a:off x="2549526" y="474430"/>
          <a:ext cx="4022724" cy="2829893"/>
        </p:xfrm>
        <a:graphic>
          <a:graphicData uri="http://schemas.openxmlformats.org/drawingml/2006/table">
            <a:tbl>
              <a:tblPr firstRow="1" bandRow="1">
                <a:tableStyleId>{5940675A-B579-460E-94D1-54222C63F5DA}</a:tableStyleId>
              </a:tblPr>
              <a:tblGrid>
                <a:gridCol w="825758">
                  <a:extLst>
                    <a:ext uri="{9D8B030D-6E8A-4147-A177-3AD203B41FA5}">
                      <a16:colId xmlns:a16="http://schemas.microsoft.com/office/drawing/2014/main" val="1874987483"/>
                    </a:ext>
                  </a:extLst>
                </a:gridCol>
                <a:gridCol w="3196966">
                  <a:extLst>
                    <a:ext uri="{9D8B030D-6E8A-4147-A177-3AD203B41FA5}">
                      <a16:colId xmlns:a16="http://schemas.microsoft.com/office/drawing/2014/main" val="4134981161"/>
                    </a:ext>
                  </a:extLst>
                </a:gridCol>
              </a:tblGrid>
              <a:tr h="452040">
                <a:tc gridSpan="2">
                  <a:txBody>
                    <a:bodyPr/>
                    <a:lstStyle/>
                    <a:p>
                      <a:pPr algn="ctr"/>
                      <a:r>
                        <a:rPr lang="en-US" sz="1200" b="1" u="sng" dirty="0"/>
                        <a:t>The Allies</a:t>
                      </a:r>
                    </a:p>
                  </a:txBody>
                  <a:tcPr>
                    <a:solidFill>
                      <a:schemeClr val="accent4">
                        <a:lumMod val="40000"/>
                        <a:lumOff val="60000"/>
                      </a:schemeClr>
                    </a:solidFill>
                  </a:tcPr>
                </a:tc>
                <a:tc hMerge="1">
                  <a:txBody>
                    <a:bodyPr/>
                    <a:lstStyle/>
                    <a:p>
                      <a:endParaRPr lang="en-US" dirty="0"/>
                    </a:p>
                  </a:txBody>
                  <a:tcPr/>
                </a:tc>
                <a:extLst>
                  <a:ext uri="{0D108BD9-81ED-4DB2-BD59-A6C34878D82A}">
                    <a16:rowId xmlns:a16="http://schemas.microsoft.com/office/drawing/2014/main" val="3995798361"/>
                  </a:ext>
                </a:extLst>
              </a:tr>
              <a:tr h="854541">
                <a:tc>
                  <a:txBody>
                    <a:bodyPr/>
                    <a:lstStyle/>
                    <a:p>
                      <a:pPr algn="ctr"/>
                      <a:r>
                        <a:rPr lang="en-US" sz="1000" dirty="0"/>
                        <a:t>Georges Clemenceau</a:t>
                      </a:r>
                    </a:p>
                  </a:txBody>
                  <a:tcPr anchor="ctr">
                    <a:solidFill>
                      <a:schemeClr val="accent4">
                        <a:lumMod val="20000"/>
                        <a:lumOff val="80000"/>
                      </a:schemeClr>
                    </a:solidFill>
                  </a:tcPr>
                </a:tc>
                <a:tc>
                  <a:txBody>
                    <a:bodyPr/>
                    <a:lstStyle/>
                    <a:p>
                      <a:r>
                        <a:rPr lang="en-US" sz="1000" dirty="0"/>
                        <a:t>French saw it as not harsh enough. Reparations didn’t cover the cost of the war, the Rhineland demilitarization wasn’t enough. Their thirst for revenge not satisfied. Clemenceau was not reelected.</a:t>
                      </a:r>
                    </a:p>
                  </a:txBody>
                  <a:tcPr/>
                </a:tc>
                <a:extLst>
                  <a:ext uri="{0D108BD9-81ED-4DB2-BD59-A6C34878D82A}">
                    <a16:rowId xmlns:a16="http://schemas.microsoft.com/office/drawing/2014/main" val="409537729"/>
                  </a:ext>
                </a:extLst>
              </a:tr>
              <a:tr h="854541">
                <a:tc>
                  <a:txBody>
                    <a:bodyPr/>
                    <a:lstStyle/>
                    <a:p>
                      <a:pPr algn="ctr"/>
                      <a:r>
                        <a:rPr lang="en-US" sz="1000" dirty="0"/>
                        <a:t>Woodrow Wilson</a:t>
                      </a:r>
                    </a:p>
                  </a:txBody>
                  <a:tcPr anchor="ctr">
                    <a:solidFill>
                      <a:schemeClr val="accent4">
                        <a:lumMod val="20000"/>
                        <a:lumOff val="80000"/>
                      </a:schemeClr>
                    </a:solidFill>
                  </a:tcPr>
                </a:tc>
                <a:tc>
                  <a:txBody>
                    <a:bodyPr/>
                    <a:lstStyle/>
                    <a:p>
                      <a:r>
                        <a:rPr lang="en-US" sz="1000" dirty="0"/>
                        <a:t>It had to be ratified buy the senate. They wanted to be more isolated from world affairs and felt the 14 points weren’t met so didn’t sign it or join the league of nations. Wilson lost the next election.</a:t>
                      </a:r>
                    </a:p>
                  </a:txBody>
                  <a:tcPr/>
                </a:tc>
                <a:extLst>
                  <a:ext uri="{0D108BD9-81ED-4DB2-BD59-A6C34878D82A}">
                    <a16:rowId xmlns:a16="http://schemas.microsoft.com/office/drawing/2014/main" val="1116354770"/>
                  </a:ext>
                </a:extLst>
              </a:tr>
              <a:tr h="668771">
                <a:tc>
                  <a:txBody>
                    <a:bodyPr/>
                    <a:lstStyle/>
                    <a:p>
                      <a:pPr algn="ctr"/>
                      <a:r>
                        <a:rPr lang="en-US" sz="1000" dirty="0"/>
                        <a:t>David Lloyd </a:t>
                      </a:r>
                      <a:r>
                        <a:rPr lang="en-US" sz="1000" dirty="0" err="1"/>
                        <a:t>GEorge</a:t>
                      </a:r>
                      <a:endParaRPr lang="en-US" sz="1000" dirty="0"/>
                    </a:p>
                  </a:txBody>
                  <a:tcPr anchor="ctr">
                    <a:solidFill>
                      <a:schemeClr val="accent4">
                        <a:lumMod val="20000"/>
                        <a:lumOff val="80000"/>
                      </a:schemeClr>
                    </a:solidFill>
                  </a:tcPr>
                </a:tc>
                <a:tc>
                  <a:txBody>
                    <a:bodyPr/>
                    <a:lstStyle/>
                    <a:p>
                      <a:r>
                        <a:rPr lang="en-US" sz="1000" dirty="0"/>
                        <a:t>Felt the treaty was too harsh and that reparations would destroy </a:t>
                      </a:r>
                      <a:r>
                        <a:rPr lang="en-US" sz="1000" dirty="0" err="1"/>
                        <a:t>yht</a:t>
                      </a:r>
                      <a:r>
                        <a:rPr lang="en-US" sz="1000" dirty="0"/>
                        <a:t> European economy. Lloyd George predicted another war in 25 years.</a:t>
                      </a:r>
                    </a:p>
                  </a:txBody>
                  <a:tcPr/>
                </a:tc>
                <a:extLst>
                  <a:ext uri="{0D108BD9-81ED-4DB2-BD59-A6C34878D82A}">
                    <a16:rowId xmlns:a16="http://schemas.microsoft.com/office/drawing/2014/main" val="2710738328"/>
                  </a:ext>
                </a:extLst>
              </a:tr>
            </a:tbl>
          </a:graphicData>
        </a:graphic>
      </p:graphicFrame>
      <p:pic>
        <p:nvPicPr>
          <p:cNvPr id="2050" name="Picture 2" descr="Germans' Reaction - Treaty of Versailles 1919">
            <a:extLst>
              <a:ext uri="{FF2B5EF4-FFF2-40B4-BE49-F238E27FC236}">
                <a16:creationId xmlns:a16="http://schemas.microsoft.com/office/drawing/2014/main" id="{F585750A-5D2C-CA4B-8753-35961F04A8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8024" y="212422"/>
            <a:ext cx="1717675" cy="1226911"/>
          </a:xfrm>
          <a:prstGeom prst="round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Why was the Treaty of Versailles unpopular in Germany?">
            <a:extLst>
              <a:ext uri="{FF2B5EF4-FFF2-40B4-BE49-F238E27FC236}">
                <a16:creationId xmlns:a16="http://schemas.microsoft.com/office/drawing/2014/main" id="{FB53D0F8-F9AE-0C41-8C29-FFFDCA8C8D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99699" y="212422"/>
            <a:ext cx="1444626" cy="1764863"/>
          </a:xfrm>
          <a:prstGeom prst="round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368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FEA610CC66AA4696C86B81B125B99F" ma:contentTypeVersion="13" ma:contentTypeDescription="Create a new document." ma:contentTypeScope="" ma:versionID="f16942748d9363fef052b509c66c9014">
  <xsd:schema xmlns:xsd="http://www.w3.org/2001/XMLSchema" xmlns:xs="http://www.w3.org/2001/XMLSchema" xmlns:p="http://schemas.microsoft.com/office/2006/metadata/properties" xmlns:ns2="08472304-bc1a-4937-b30c-7c277c860ac3" xmlns:ns3="44d12623-5f40-41ee-9b3f-9f90abd3d084" targetNamespace="http://schemas.microsoft.com/office/2006/metadata/properties" ma:root="true" ma:fieldsID="d5b519a997fc192f5c64e108f170bb5d" ns2:_="" ns3:_="">
    <xsd:import namespace="08472304-bc1a-4937-b30c-7c277c860ac3"/>
    <xsd:import namespace="44d12623-5f40-41ee-9b3f-9f90abd3d08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472304-bc1a-4937-b30c-7c277c860ac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d12623-5f40-41ee-9b3f-9f90abd3d084"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08472304-bc1a-4937-b30c-7c277c860ac3">CA73KAZFXKWK-1207151448-46667</_dlc_DocId>
    <_dlc_DocIdUrl xmlns="08472304-bc1a-4937-b30c-7c277c860ac3">
      <Url>https://hebburn.sharepoint.com/sites/staffroom/_layouts/15/DocIdRedir.aspx?ID=CA73KAZFXKWK-1207151448-46667</Url>
      <Description>CA73KAZFXKWK-1207151448-46667</Description>
    </_dlc_DocIdUrl>
  </documentManagement>
</p:properties>
</file>

<file path=customXml/itemProps1.xml><?xml version="1.0" encoding="utf-8"?>
<ds:datastoreItem xmlns:ds="http://schemas.openxmlformats.org/officeDocument/2006/customXml" ds:itemID="{56010945-215F-494C-A4E2-020B57948ACB}"/>
</file>

<file path=customXml/itemProps2.xml><?xml version="1.0" encoding="utf-8"?>
<ds:datastoreItem xmlns:ds="http://schemas.openxmlformats.org/officeDocument/2006/customXml" ds:itemID="{6989C871-8A00-4349-951C-C23F95A18A2A}"/>
</file>

<file path=customXml/itemProps3.xml><?xml version="1.0" encoding="utf-8"?>
<ds:datastoreItem xmlns:ds="http://schemas.openxmlformats.org/officeDocument/2006/customXml" ds:itemID="{042DE820-7F5F-483E-9D45-B5A8ED3111C2}"/>
</file>

<file path=customXml/itemProps4.xml><?xml version="1.0" encoding="utf-8"?>
<ds:datastoreItem xmlns:ds="http://schemas.openxmlformats.org/officeDocument/2006/customXml" ds:itemID="{1B23530B-D92E-4656-8B63-25A243C2620D}"/>
</file>

<file path=docProps/app.xml><?xml version="1.0" encoding="utf-8"?>
<Properties xmlns="http://schemas.openxmlformats.org/officeDocument/2006/extended-properties" xmlns:vt="http://schemas.openxmlformats.org/officeDocument/2006/docPropsVTypes">
  <TotalTime>1485</TotalTime>
  <Words>856</Words>
  <Application>Microsoft Office PowerPoint</Application>
  <PresentationFormat>Widescreen</PresentationFormat>
  <Paragraphs>76</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Bowman</dc:creator>
  <cp:lastModifiedBy>Richard Bowman</cp:lastModifiedBy>
  <cp:revision>6</cp:revision>
  <cp:lastPrinted>2020-09-09T13:41:32Z</cp:lastPrinted>
  <dcterms:created xsi:type="dcterms:W3CDTF">2020-09-07T18:30:05Z</dcterms:created>
  <dcterms:modified xsi:type="dcterms:W3CDTF">2020-09-09T13:41:58Z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0x010100D8FEA610CC66AA4696C86B81B125B99F</vt:lpwstr>
  </property>
  <property fmtid="{D5CDD505-2E9C-101B-9397-08002B2CF9AE}" pid="3" name="_dlc_DocIdItemGuid">
    <vt:lpwstr>c6b3e781-12cc-44b7-a482-14a94aa28e89</vt:lpwstr>
  </property>
</Properties>
</file>