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3B0AE4-61F2-4A5F-BF57-556E7F882C35}" v="1" dt="2022-03-21T10:00:58.841"/>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9" autoAdjust="0"/>
    <p:restoredTop sz="94660"/>
  </p:normalViewPr>
  <p:slideViewPr>
    <p:cSldViewPr snapToGrid="0">
      <p:cViewPr varScale="1">
        <p:scale>
          <a:sx n="112" d="100"/>
          <a:sy n="112" d="100"/>
        </p:scale>
        <p:origin x="48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Brooker" userId="e4dd1b68-c300-4875-aa7a-4822b80a4678" providerId="ADAL" clId="{8118593D-6C8D-44B9-ACD5-7E497FDF4851}"/>
    <pc:docChg chg="undo custSel addSld delSld modSld">
      <pc:chgData name="Nicola Brooker" userId="e4dd1b68-c300-4875-aa7a-4822b80a4678" providerId="ADAL" clId="{8118593D-6C8D-44B9-ACD5-7E497FDF4851}" dt="2022-02-16T17:33:44.072" v="4010" actId="14100"/>
      <pc:docMkLst>
        <pc:docMk/>
      </pc:docMkLst>
      <pc:sldChg chg="addSp delSp modSp del mod">
        <pc:chgData name="Nicola Brooker" userId="e4dd1b68-c300-4875-aa7a-4822b80a4678" providerId="ADAL" clId="{8118593D-6C8D-44B9-ACD5-7E497FDF4851}" dt="2022-02-16T17:28:45.431" v="3935" actId="2696"/>
        <pc:sldMkLst>
          <pc:docMk/>
          <pc:sldMk cId="1273618764" sldId="261"/>
        </pc:sldMkLst>
        <pc:spChg chg="add del mod">
          <ac:chgData name="Nicola Brooker" userId="e4dd1b68-c300-4875-aa7a-4822b80a4678" providerId="ADAL" clId="{8118593D-6C8D-44B9-ACD5-7E497FDF4851}" dt="2022-02-16T17:06:11.634" v="3033" actId="21"/>
          <ac:spMkLst>
            <pc:docMk/>
            <pc:sldMk cId="1273618764" sldId="261"/>
            <ac:spMk id="80" creationId="{93FAEB5B-F74E-473D-8D6D-080AE2C993F4}"/>
          </ac:spMkLst>
        </pc:spChg>
        <pc:spChg chg="add del mod">
          <ac:chgData name="Nicola Brooker" userId="e4dd1b68-c300-4875-aa7a-4822b80a4678" providerId="ADAL" clId="{8118593D-6C8D-44B9-ACD5-7E497FDF4851}" dt="2022-02-16T16:44:02.363" v="2240" actId="478"/>
          <ac:spMkLst>
            <pc:docMk/>
            <pc:sldMk cId="1273618764" sldId="261"/>
            <ac:spMk id="81" creationId="{41AC0572-941B-487B-B44C-84B74F714840}"/>
          </ac:spMkLst>
        </pc:spChg>
        <pc:spChg chg="add del mod">
          <ac:chgData name="Nicola Brooker" userId="e4dd1b68-c300-4875-aa7a-4822b80a4678" providerId="ADAL" clId="{8118593D-6C8D-44B9-ACD5-7E497FDF4851}" dt="2022-02-16T17:06:11.634" v="3033" actId="21"/>
          <ac:spMkLst>
            <pc:docMk/>
            <pc:sldMk cId="1273618764" sldId="261"/>
            <ac:spMk id="85" creationId="{C32D5D51-31DF-45F9-8E6C-1B0ABDD43505}"/>
          </ac:spMkLst>
        </pc:spChg>
        <pc:spChg chg="add">
          <ac:chgData name="Nicola Brooker" userId="e4dd1b68-c300-4875-aa7a-4822b80a4678" providerId="ADAL" clId="{8118593D-6C8D-44B9-ACD5-7E497FDF4851}" dt="2022-02-16T17:19:20.937" v="3246" actId="22"/>
          <ac:spMkLst>
            <pc:docMk/>
            <pc:sldMk cId="1273618764" sldId="261"/>
            <ac:spMk id="87" creationId="{0E431193-B92E-44BC-B4C6-6D6CAD2C9E90}"/>
          </ac:spMkLst>
        </pc:spChg>
        <pc:graphicFrameChg chg="add del mod modGraphic">
          <ac:chgData name="Nicola Brooker" userId="e4dd1b68-c300-4875-aa7a-4822b80a4678" providerId="ADAL" clId="{8118593D-6C8D-44B9-ACD5-7E497FDF4851}" dt="2022-02-16T17:06:11.634" v="3033" actId="21"/>
          <ac:graphicFrameMkLst>
            <pc:docMk/>
            <pc:sldMk cId="1273618764" sldId="261"/>
            <ac:graphicFrameMk id="6" creationId="{9EE388B1-B38C-4291-B840-AF03EF41E2A9}"/>
          </ac:graphicFrameMkLst>
        </pc:graphicFrameChg>
        <pc:graphicFrameChg chg="mod modGraphic">
          <ac:chgData name="Nicola Brooker" userId="e4dd1b68-c300-4875-aa7a-4822b80a4678" providerId="ADAL" clId="{8118593D-6C8D-44B9-ACD5-7E497FDF4851}" dt="2022-02-16T17:16:44.089" v="3237" actId="21"/>
          <ac:graphicFrameMkLst>
            <pc:docMk/>
            <pc:sldMk cId="1273618764" sldId="261"/>
            <ac:graphicFrameMk id="79" creationId="{68998236-930A-46CE-8A7A-48F9E64A1CE5}"/>
          </ac:graphicFrameMkLst>
        </pc:graphicFrameChg>
        <pc:picChg chg="add del mod modCrop">
          <ac:chgData name="Nicola Brooker" userId="e4dd1b68-c300-4875-aa7a-4822b80a4678" providerId="ADAL" clId="{8118593D-6C8D-44B9-ACD5-7E497FDF4851}" dt="2022-02-16T17:03:30.734" v="2995" actId="478"/>
          <ac:picMkLst>
            <pc:docMk/>
            <pc:sldMk cId="1273618764" sldId="261"/>
            <ac:picMk id="83" creationId="{A3FFC246-6792-4283-8CD7-88439852F04B}"/>
          </ac:picMkLst>
        </pc:picChg>
      </pc:sldChg>
      <pc:sldChg chg="modSp mod">
        <pc:chgData name="Nicola Brooker" userId="e4dd1b68-c300-4875-aa7a-4822b80a4678" providerId="ADAL" clId="{8118593D-6C8D-44B9-ACD5-7E497FDF4851}" dt="2022-02-16T17:33:30.265" v="4009" actId="1076"/>
        <pc:sldMkLst>
          <pc:docMk/>
          <pc:sldMk cId="109869485" sldId="262"/>
        </pc:sldMkLst>
        <pc:spChg chg="mod">
          <ac:chgData name="Nicola Brooker" userId="e4dd1b68-c300-4875-aa7a-4822b80a4678" providerId="ADAL" clId="{8118593D-6C8D-44B9-ACD5-7E497FDF4851}" dt="2022-02-16T17:33:30.265" v="4009" actId="1076"/>
          <ac:spMkLst>
            <pc:docMk/>
            <pc:sldMk cId="109869485" sldId="262"/>
            <ac:spMk id="78" creationId="{C0BD0807-967A-41D3-80BA-9A3657BDDB7A}"/>
          </ac:spMkLst>
        </pc:spChg>
        <pc:spChg chg="mod">
          <ac:chgData name="Nicola Brooker" userId="e4dd1b68-c300-4875-aa7a-4822b80a4678" providerId="ADAL" clId="{8118593D-6C8D-44B9-ACD5-7E497FDF4851}" dt="2022-02-16T16:53:17.500" v="2531" actId="1076"/>
          <ac:spMkLst>
            <pc:docMk/>
            <pc:sldMk cId="109869485" sldId="262"/>
            <ac:spMk id="165" creationId="{85B9F04B-B0E7-4440-9B69-ADFB4A7DC3F7}"/>
          </ac:spMkLst>
        </pc:spChg>
        <pc:spChg chg="mod">
          <ac:chgData name="Nicola Brooker" userId="e4dd1b68-c300-4875-aa7a-4822b80a4678" providerId="ADAL" clId="{8118593D-6C8D-44B9-ACD5-7E497FDF4851}" dt="2022-02-16T17:33:26.744" v="4008" actId="1076"/>
          <ac:spMkLst>
            <pc:docMk/>
            <pc:sldMk cId="109869485" sldId="262"/>
            <ac:spMk id="166" creationId="{D72F1129-8802-4AE6-9DA3-43F896E8B8D9}"/>
          </ac:spMkLst>
        </pc:spChg>
        <pc:grpChg chg="mod">
          <ac:chgData name="Nicola Brooker" userId="e4dd1b68-c300-4875-aa7a-4822b80a4678" providerId="ADAL" clId="{8118593D-6C8D-44B9-ACD5-7E497FDF4851}" dt="2022-02-16T17:32:09.738" v="3983" actId="14100"/>
          <ac:grpSpMkLst>
            <pc:docMk/>
            <pc:sldMk cId="109869485" sldId="262"/>
            <ac:grpSpMk id="80" creationId="{95B0BB9E-4BC1-4C3C-8D9A-77DF6205167C}"/>
          </ac:grpSpMkLst>
        </pc:grpChg>
        <pc:graphicFrameChg chg="mod modGraphic">
          <ac:chgData name="Nicola Brooker" userId="e4dd1b68-c300-4875-aa7a-4822b80a4678" providerId="ADAL" clId="{8118593D-6C8D-44B9-ACD5-7E497FDF4851}" dt="2022-02-16T17:32:27.776" v="3988" actId="14100"/>
          <ac:graphicFrameMkLst>
            <pc:docMk/>
            <pc:sldMk cId="109869485" sldId="262"/>
            <ac:graphicFrameMk id="2" creationId="{689B6B4A-5508-4253-A3F7-348C85F4F511}"/>
          </ac:graphicFrameMkLst>
        </pc:graphicFrameChg>
        <pc:graphicFrameChg chg="mod modGraphic">
          <ac:chgData name="Nicola Brooker" userId="e4dd1b68-c300-4875-aa7a-4822b80a4678" providerId="ADAL" clId="{8118593D-6C8D-44B9-ACD5-7E497FDF4851}" dt="2022-02-16T17:32:17.832" v="3985" actId="14100"/>
          <ac:graphicFrameMkLst>
            <pc:docMk/>
            <pc:sldMk cId="109869485" sldId="262"/>
            <ac:graphicFrameMk id="162" creationId="{3BDE91EB-41A2-42D0-8369-CDD366F597D2}"/>
          </ac:graphicFrameMkLst>
        </pc:graphicFrameChg>
        <pc:graphicFrameChg chg="mod modGraphic">
          <ac:chgData name="Nicola Brooker" userId="e4dd1b68-c300-4875-aa7a-4822b80a4678" providerId="ADAL" clId="{8118593D-6C8D-44B9-ACD5-7E497FDF4851}" dt="2022-02-16T17:32:20.392" v="3986" actId="14100"/>
          <ac:graphicFrameMkLst>
            <pc:docMk/>
            <pc:sldMk cId="109869485" sldId="262"/>
            <ac:graphicFrameMk id="163" creationId="{AB0E6723-0069-41DF-813E-1B817CF85F8D}"/>
          </ac:graphicFrameMkLst>
        </pc:graphicFrameChg>
        <pc:graphicFrameChg chg="mod modGraphic">
          <ac:chgData name="Nicola Brooker" userId="e4dd1b68-c300-4875-aa7a-4822b80a4678" providerId="ADAL" clId="{8118593D-6C8D-44B9-ACD5-7E497FDF4851}" dt="2022-02-16T17:32:40.071" v="3991" actId="14734"/>
          <ac:graphicFrameMkLst>
            <pc:docMk/>
            <pc:sldMk cId="109869485" sldId="262"/>
            <ac:graphicFrameMk id="164" creationId="{05F98A11-D881-43AD-9C63-C70077A4258E}"/>
          </ac:graphicFrameMkLst>
        </pc:graphicFrameChg>
        <pc:picChg chg="mod">
          <ac:chgData name="Nicola Brooker" userId="e4dd1b68-c300-4875-aa7a-4822b80a4678" providerId="ADAL" clId="{8118593D-6C8D-44B9-ACD5-7E497FDF4851}" dt="2022-02-16T17:33:13.184" v="4004" actId="1076"/>
          <ac:picMkLst>
            <pc:docMk/>
            <pc:sldMk cId="109869485" sldId="262"/>
            <ac:picMk id="122" creationId="{99FABCCA-B1A0-4E04-A97F-B9839C14F27A}"/>
          </ac:picMkLst>
        </pc:picChg>
        <pc:picChg chg="mod">
          <ac:chgData name="Nicola Brooker" userId="e4dd1b68-c300-4875-aa7a-4822b80a4678" providerId="ADAL" clId="{8118593D-6C8D-44B9-ACD5-7E497FDF4851}" dt="2022-02-16T17:33:09.593" v="4002" actId="1076"/>
          <ac:picMkLst>
            <pc:docMk/>
            <pc:sldMk cId="109869485" sldId="262"/>
            <ac:picMk id="124" creationId="{D1C3DD55-C665-4FC7-8F31-8210D632B387}"/>
          </ac:picMkLst>
        </pc:picChg>
        <pc:picChg chg="mod">
          <ac:chgData name="Nicola Brooker" userId="e4dd1b68-c300-4875-aa7a-4822b80a4678" providerId="ADAL" clId="{8118593D-6C8D-44B9-ACD5-7E497FDF4851}" dt="2022-02-16T17:33:04.985" v="4000" actId="1076"/>
          <ac:picMkLst>
            <pc:docMk/>
            <pc:sldMk cId="109869485" sldId="262"/>
            <ac:picMk id="126" creationId="{1558EFD0-6DC0-45A6-B0B3-606BFE1EC6F8}"/>
          </ac:picMkLst>
        </pc:picChg>
        <pc:picChg chg="mod">
          <ac:chgData name="Nicola Brooker" userId="e4dd1b68-c300-4875-aa7a-4822b80a4678" providerId="ADAL" clId="{8118593D-6C8D-44B9-ACD5-7E497FDF4851}" dt="2022-02-16T17:32:58.906" v="3997" actId="1076"/>
          <ac:picMkLst>
            <pc:docMk/>
            <pc:sldMk cId="109869485" sldId="262"/>
            <ac:picMk id="130" creationId="{D25BB9EF-B979-446E-A954-FCE426166F65}"/>
          </ac:picMkLst>
        </pc:picChg>
        <pc:picChg chg="mod">
          <ac:chgData name="Nicola Brooker" userId="e4dd1b68-c300-4875-aa7a-4822b80a4678" providerId="ADAL" clId="{8118593D-6C8D-44B9-ACD5-7E497FDF4851}" dt="2022-02-16T17:32:49.760" v="3993" actId="1076"/>
          <ac:picMkLst>
            <pc:docMk/>
            <pc:sldMk cId="109869485" sldId="262"/>
            <ac:picMk id="131" creationId="{225465B0-4441-443C-90F6-942ADA737448}"/>
          </ac:picMkLst>
        </pc:picChg>
        <pc:picChg chg="mod">
          <ac:chgData name="Nicola Brooker" userId="e4dd1b68-c300-4875-aa7a-4822b80a4678" providerId="ADAL" clId="{8118593D-6C8D-44B9-ACD5-7E497FDF4851}" dt="2022-02-16T17:32:52.329" v="3995" actId="14100"/>
          <ac:picMkLst>
            <pc:docMk/>
            <pc:sldMk cId="109869485" sldId="262"/>
            <ac:picMk id="132" creationId="{47816A5A-E27D-4D53-BFF0-B984819B91E0}"/>
          </ac:picMkLst>
        </pc:picChg>
      </pc:sldChg>
      <pc:sldChg chg="addSp delSp modSp new mod setBg">
        <pc:chgData name="Nicola Brooker" userId="e4dd1b68-c300-4875-aa7a-4822b80a4678" providerId="ADAL" clId="{8118593D-6C8D-44B9-ACD5-7E497FDF4851}" dt="2022-02-16T17:33:44.072" v="4010" actId="14100"/>
        <pc:sldMkLst>
          <pc:docMk/>
          <pc:sldMk cId="817047729" sldId="263"/>
        </pc:sldMkLst>
        <pc:spChg chg="del">
          <ac:chgData name="Nicola Brooker" userId="e4dd1b68-c300-4875-aa7a-4822b80a4678" providerId="ADAL" clId="{8118593D-6C8D-44B9-ACD5-7E497FDF4851}" dt="2022-02-16T17:06:05.166" v="3031" actId="478"/>
          <ac:spMkLst>
            <pc:docMk/>
            <pc:sldMk cId="817047729" sldId="263"/>
            <ac:spMk id="2" creationId="{208A1C9F-9A03-48E3-8C75-EB6FBB4D7366}"/>
          </ac:spMkLst>
        </pc:spChg>
        <pc:spChg chg="del">
          <ac:chgData name="Nicola Brooker" userId="e4dd1b68-c300-4875-aa7a-4822b80a4678" providerId="ADAL" clId="{8118593D-6C8D-44B9-ACD5-7E497FDF4851}" dt="2022-02-16T17:06:05.774" v="3032" actId="478"/>
          <ac:spMkLst>
            <pc:docMk/>
            <pc:sldMk cId="817047729" sldId="263"/>
            <ac:spMk id="3" creationId="{C793FF76-8A12-42FC-BC7A-2B7CC5937D53}"/>
          </ac:spMkLst>
        </pc:spChg>
        <pc:spChg chg="add mod">
          <ac:chgData name="Nicola Brooker" userId="e4dd1b68-c300-4875-aa7a-4822b80a4678" providerId="ADAL" clId="{8118593D-6C8D-44B9-ACD5-7E497FDF4851}" dt="2022-02-16T17:06:13.252" v="3034"/>
          <ac:spMkLst>
            <pc:docMk/>
            <pc:sldMk cId="817047729" sldId="263"/>
            <ac:spMk id="4" creationId="{C63B2C28-F0A1-48B6-B79A-B4B68B9FD379}"/>
          </ac:spMkLst>
        </pc:spChg>
        <pc:spChg chg="add mod">
          <ac:chgData name="Nicola Brooker" userId="e4dd1b68-c300-4875-aa7a-4822b80a4678" providerId="ADAL" clId="{8118593D-6C8D-44B9-ACD5-7E497FDF4851}" dt="2022-02-16T17:06:13.252" v="3034"/>
          <ac:spMkLst>
            <pc:docMk/>
            <pc:sldMk cId="817047729" sldId="263"/>
            <ac:spMk id="6" creationId="{E005F5DA-1DC7-4646-B7D9-5F490DCF00F7}"/>
          </ac:spMkLst>
        </pc:spChg>
        <pc:spChg chg="add mod">
          <ac:chgData name="Nicola Brooker" userId="e4dd1b68-c300-4875-aa7a-4822b80a4678" providerId="ADAL" clId="{8118593D-6C8D-44B9-ACD5-7E497FDF4851}" dt="2022-02-16T17:12:52.815" v="3183" actId="1076"/>
          <ac:spMkLst>
            <pc:docMk/>
            <pc:sldMk cId="817047729" sldId="263"/>
            <ac:spMk id="9" creationId="{45DA36F7-93B4-4D37-9E89-BB07A840F456}"/>
          </ac:spMkLst>
        </pc:spChg>
        <pc:spChg chg="add mod">
          <ac:chgData name="Nicola Brooker" userId="e4dd1b68-c300-4875-aa7a-4822b80a4678" providerId="ADAL" clId="{8118593D-6C8D-44B9-ACD5-7E497FDF4851}" dt="2022-02-16T17:06:49.226" v="3049" actId="14100"/>
          <ac:spMkLst>
            <pc:docMk/>
            <pc:sldMk cId="817047729" sldId="263"/>
            <ac:spMk id="11" creationId="{C015B305-49DF-4A43-9DD5-168AE7E810C2}"/>
          </ac:spMkLst>
        </pc:spChg>
        <pc:spChg chg="add mod">
          <ac:chgData name="Nicola Brooker" userId="e4dd1b68-c300-4875-aa7a-4822b80a4678" providerId="ADAL" clId="{8118593D-6C8D-44B9-ACD5-7E497FDF4851}" dt="2022-02-16T17:13:16.907" v="3191" actId="20577"/>
          <ac:spMkLst>
            <pc:docMk/>
            <pc:sldMk cId="817047729" sldId="263"/>
            <ac:spMk id="18" creationId="{796B974F-16E9-44C3-AF0D-3B420118AA17}"/>
          </ac:spMkLst>
        </pc:spChg>
        <pc:spChg chg="add mod">
          <ac:chgData name="Nicola Brooker" userId="e4dd1b68-c300-4875-aa7a-4822b80a4678" providerId="ADAL" clId="{8118593D-6C8D-44B9-ACD5-7E497FDF4851}" dt="2022-02-16T17:30:36.975" v="3971" actId="1076"/>
          <ac:spMkLst>
            <pc:docMk/>
            <pc:sldMk cId="817047729" sldId="263"/>
            <ac:spMk id="20" creationId="{BFFBA52D-223F-4B9C-8462-27433BAD3145}"/>
          </ac:spMkLst>
        </pc:spChg>
        <pc:spChg chg="add mod">
          <ac:chgData name="Nicola Brooker" userId="e4dd1b68-c300-4875-aa7a-4822b80a4678" providerId="ADAL" clId="{8118593D-6C8D-44B9-ACD5-7E497FDF4851}" dt="2022-02-16T17:30:33.768" v="3970" actId="1076"/>
          <ac:spMkLst>
            <pc:docMk/>
            <pc:sldMk cId="817047729" sldId="263"/>
            <ac:spMk id="22" creationId="{EDBE24A9-5016-4B4B-93A2-4305F53CECB1}"/>
          </ac:spMkLst>
        </pc:spChg>
        <pc:graphicFrameChg chg="add mod modGraphic">
          <ac:chgData name="Nicola Brooker" userId="e4dd1b68-c300-4875-aa7a-4822b80a4678" providerId="ADAL" clId="{8118593D-6C8D-44B9-ACD5-7E497FDF4851}" dt="2022-02-16T17:20:41.511" v="3357" actId="14734"/>
          <ac:graphicFrameMkLst>
            <pc:docMk/>
            <pc:sldMk cId="817047729" sldId="263"/>
            <ac:graphicFrameMk id="5" creationId="{A6CA64FA-38D9-4D1A-8EDC-3879595D8B1E}"/>
          </ac:graphicFrameMkLst>
        </pc:graphicFrameChg>
        <pc:graphicFrameChg chg="add del mod">
          <ac:chgData name="Nicola Brooker" userId="e4dd1b68-c300-4875-aa7a-4822b80a4678" providerId="ADAL" clId="{8118593D-6C8D-44B9-ACD5-7E497FDF4851}" dt="2022-02-16T17:06:42.059" v="3046" actId="478"/>
          <ac:graphicFrameMkLst>
            <pc:docMk/>
            <pc:sldMk cId="817047729" sldId="263"/>
            <ac:graphicFrameMk id="7" creationId="{2EBE3A39-1C93-4DAC-A5D5-7EF4BF24AC92}"/>
          </ac:graphicFrameMkLst>
        </pc:graphicFrameChg>
        <pc:graphicFrameChg chg="add mod modGraphic">
          <ac:chgData name="Nicola Brooker" userId="e4dd1b68-c300-4875-aa7a-4822b80a4678" providerId="ADAL" clId="{8118593D-6C8D-44B9-ACD5-7E497FDF4851}" dt="2022-02-16T17:30:00.919" v="3959" actId="14100"/>
          <ac:graphicFrameMkLst>
            <pc:docMk/>
            <pc:sldMk cId="817047729" sldId="263"/>
            <ac:graphicFrameMk id="13" creationId="{C15FACCF-FD9C-42E5-80E2-B44BB8E32221}"/>
          </ac:graphicFrameMkLst>
        </pc:graphicFrameChg>
        <pc:graphicFrameChg chg="add mod modGraphic">
          <ac:chgData name="Nicola Brooker" userId="e4dd1b68-c300-4875-aa7a-4822b80a4678" providerId="ADAL" clId="{8118593D-6C8D-44B9-ACD5-7E497FDF4851}" dt="2022-02-16T17:33:44.072" v="4010" actId="14100"/>
          <ac:graphicFrameMkLst>
            <pc:docMk/>
            <pc:sldMk cId="817047729" sldId="263"/>
            <ac:graphicFrameMk id="19" creationId="{69DF2742-45CA-46F8-B185-9B6135CCB49A}"/>
          </ac:graphicFrameMkLst>
        </pc:graphicFrameChg>
        <pc:graphicFrameChg chg="add mod modGraphic">
          <ac:chgData name="Nicola Brooker" userId="e4dd1b68-c300-4875-aa7a-4822b80a4678" providerId="ADAL" clId="{8118593D-6C8D-44B9-ACD5-7E497FDF4851}" dt="2022-02-16T17:30:29.480" v="3969" actId="14100"/>
          <ac:graphicFrameMkLst>
            <pc:docMk/>
            <pc:sldMk cId="817047729" sldId="263"/>
            <ac:graphicFrameMk id="23" creationId="{E28CE83E-1755-432F-89A3-944E48188632}"/>
          </ac:graphicFrameMkLst>
        </pc:graphicFrameChg>
        <pc:picChg chg="add mod">
          <ac:chgData name="Nicola Brooker" userId="e4dd1b68-c300-4875-aa7a-4822b80a4678" providerId="ADAL" clId="{8118593D-6C8D-44B9-ACD5-7E497FDF4851}" dt="2022-02-16T17:07:09.509" v="3055" actId="1076"/>
          <ac:picMkLst>
            <pc:docMk/>
            <pc:sldMk cId="817047729" sldId="263"/>
            <ac:picMk id="12" creationId="{DC43F93B-F419-46D8-8320-F65B0242968F}"/>
          </ac:picMkLst>
        </pc:picChg>
        <pc:picChg chg="add mod">
          <ac:chgData name="Nicola Brooker" userId="e4dd1b68-c300-4875-aa7a-4822b80a4678" providerId="ADAL" clId="{8118593D-6C8D-44B9-ACD5-7E497FDF4851}" dt="2022-02-16T17:31:54.968" v="3982" actId="1076"/>
          <ac:picMkLst>
            <pc:docMk/>
            <pc:sldMk cId="817047729" sldId="263"/>
            <ac:picMk id="14" creationId="{C6CC0062-F405-4518-A60A-0461BB1519B5}"/>
          </ac:picMkLst>
        </pc:picChg>
        <pc:picChg chg="add del mod">
          <ac:chgData name="Nicola Brooker" userId="e4dd1b68-c300-4875-aa7a-4822b80a4678" providerId="ADAL" clId="{8118593D-6C8D-44B9-ACD5-7E497FDF4851}" dt="2022-02-16T17:10:35.798" v="3114" actId="478"/>
          <ac:picMkLst>
            <pc:docMk/>
            <pc:sldMk cId="817047729" sldId="263"/>
            <ac:picMk id="15" creationId="{40F8879F-A753-4D11-B2F3-CA85053B7E1C}"/>
          </ac:picMkLst>
        </pc:picChg>
        <pc:picChg chg="add del mod">
          <ac:chgData name="Nicola Brooker" userId="e4dd1b68-c300-4875-aa7a-4822b80a4678" providerId="ADAL" clId="{8118593D-6C8D-44B9-ACD5-7E497FDF4851}" dt="2022-02-16T17:10:50.338" v="3118" actId="478"/>
          <ac:picMkLst>
            <pc:docMk/>
            <pc:sldMk cId="817047729" sldId="263"/>
            <ac:picMk id="16" creationId="{8D020B90-CD43-41D5-B017-1724A95F953C}"/>
          </ac:picMkLst>
        </pc:picChg>
        <pc:picChg chg="add mod modCrop">
          <ac:chgData name="Nicola Brooker" userId="e4dd1b68-c300-4875-aa7a-4822b80a4678" providerId="ADAL" clId="{8118593D-6C8D-44B9-ACD5-7E497FDF4851}" dt="2022-02-16T17:13:11.879" v="3188" actId="14100"/>
          <ac:picMkLst>
            <pc:docMk/>
            <pc:sldMk cId="817047729" sldId="263"/>
            <ac:picMk id="17" creationId="{549BC2A5-C79B-4DAD-9D7B-C115155424F6}"/>
          </ac:picMkLst>
        </pc:picChg>
        <pc:picChg chg="add mod modCrop">
          <ac:chgData name="Nicola Brooker" userId="e4dd1b68-c300-4875-aa7a-4822b80a4678" providerId="ADAL" clId="{8118593D-6C8D-44B9-ACD5-7E497FDF4851}" dt="2022-02-16T17:31:44.785" v="3979" actId="1076"/>
          <ac:picMkLst>
            <pc:docMk/>
            <pc:sldMk cId="817047729" sldId="263"/>
            <ac:picMk id="24" creationId="{D32FC0B9-9E1B-4A2C-B68E-690DC2B2A3B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A533E-9FF8-4C75-9ABA-CB877DC136A9}"/>
              </a:ext>
            </a:extLst>
          </p:cNvPr>
          <p:cNvSpPr>
            <a:spLocks noGrp="1"/>
          </p:cNvSpPr>
          <p:nvPr>
            <p:ph type="ctrTitle"/>
          </p:nvPr>
        </p:nvSpPr>
        <p:spPr>
          <a:xfrm>
            <a:off x="1524000" y="1122363"/>
            <a:ext cx="9144000" cy="2387600"/>
          </a:xfrm>
        </p:spPr>
        <p:txBody>
          <a:bodyPr anchor="b"/>
          <a:lstStyle>
            <a:lvl1pPr algn="ctr">
              <a:defRPr sz="4767"/>
            </a:lvl1pPr>
          </a:lstStyle>
          <a:p>
            <a:r>
              <a:rPr lang="en-US"/>
              <a:t>Click to edit Master title style</a:t>
            </a:r>
            <a:endParaRPr lang="en-GB"/>
          </a:p>
        </p:txBody>
      </p:sp>
      <p:sp>
        <p:nvSpPr>
          <p:cNvPr id="3" name="Subtitle 2">
            <a:extLst>
              <a:ext uri="{FF2B5EF4-FFF2-40B4-BE49-F238E27FC236}">
                <a16:creationId xmlns:a16="http://schemas.microsoft.com/office/drawing/2014/main" id="{C0C22A1E-8AD4-42D4-A77D-5947F5292311}"/>
              </a:ext>
            </a:extLst>
          </p:cNvPr>
          <p:cNvSpPr>
            <a:spLocks noGrp="1"/>
          </p:cNvSpPr>
          <p:nvPr>
            <p:ph type="subTitle" idx="1"/>
          </p:nvPr>
        </p:nvSpPr>
        <p:spPr>
          <a:xfrm>
            <a:off x="1524000" y="3602038"/>
            <a:ext cx="9144000" cy="1655762"/>
          </a:xfrm>
        </p:spPr>
        <p:txBody>
          <a:bodyPr/>
          <a:lstStyle>
            <a:lvl1pPr marL="0" indent="0" algn="ctr">
              <a:buNone/>
              <a:defRPr sz="1907"/>
            </a:lvl1pPr>
            <a:lvl2pPr marL="363227" indent="0" algn="ctr">
              <a:buNone/>
              <a:defRPr sz="1589"/>
            </a:lvl2pPr>
            <a:lvl3pPr marL="726454" indent="0" algn="ctr">
              <a:buNone/>
              <a:defRPr sz="1430"/>
            </a:lvl3pPr>
            <a:lvl4pPr marL="1089681" indent="0" algn="ctr">
              <a:buNone/>
              <a:defRPr sz="1271"/>
            </a:lvl4pPr>
            <a:lvl5pPr marL="1452907" indent="0" algn="ctr">
              <a:buNone/>
              <a:defRPr sz="1271"/>
            </a:lvl5pPr>
            <a:lvl6pPr marL="1816135" indent="0" algn="ctr">
              <a:buNone/>
              <a:defRPr sz="1271"/>
            </a:lvl6pPr>
            <a:lvl7pPr marL="2179362" indent="0" algn="ctr">
              <a:buNone/>
              <a:defRPr sz="1271"/>
            </a:lvl7pPr>
            <a:lvl8pPr marL="2542589" indent="0" algn="ctr">
              <a:buNone/>
              <a:defRPr sz="1271"/>
            </a:lvl8pPr>
            <a:lvl9pPr marL="2905816" indent="0" algn="ctr">
              <a:buNone/>
              <a:defRPr sz="1271"/>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7760AF0-5497-4D6E-96BB-B9683475047F}"/>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5" name="Footer Placeholder 4">
            <a:extLst>
              <a:ext uri="{FF2B5EF4-FFF2-40B4-BE49-F238E27FC236}">
                <a16:creationId xmlns:a16="http://schemas.microsoft.com/office/drawing/2014/main" id="{FD0ADC1C-1A58-4FE5-9D7B-C2A3395E0E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A89DFE-AB30-4E10-A9A4-DF7F7CEB0AC8}"/>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560604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93C4B-D798-4BDB-9F29-0C55269B82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2E93A9-A277-4A6A-BEB1-5B071F598B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050741-A548-47ED-B3B4-42C811BAD7CE}"/>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5" name="Footer Placeholder 4">
            <a:extLst>
              <a:ext uri="{FF2B5EF4-FFF2-40B4-BE49-F238E27FC236}">
                <a16:creationId xmlns:a16="http://schemas.microsoft.com/office/drawing/2014/main" id="{7F6F0B32-018F-456C-A727-D28F30E8FB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AC8C23-4AE6-4B1A-AF5F-E667C58CD043}"/>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2028595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4C65B1-91E1-4E03-8FC0-6E3BDF86D9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7AA1F5-7185-48E1-8837-B86B331808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4F2B89-4BBC-452E-9E58-737CBA9886E8}"/>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5" name="Footer Placeholder 4">
            <a:extLst>
              <a:ext uri="{FF2B5EF4-FFF2-40B4-BE49-F238E27FC236}">
                <a16:creationId xmlns:a16="http://schemas.microsoft.com/office/drawing/2014/main" id="{3660951E-46D3-4658-9FD3-8FE17EAEE7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2ECB6F-E856-4067-BD8D-7BDE8CE5F2D7}"/>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921535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9BD1B-464B-4FAB-A3B4-35C6556951A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59C4A97-DF75-426E-BD0F-31D46DDDB3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010DE1-48EB-4998-9D36-F535ED204A88}"/>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5" name="Footer Placeholder 4">
            <a:extLst>
              <a:ext uri="{FF2B5EF4-FFF2-40B4-BE49-F238E27FC236}">
                <a16:creationId xmlns:a16="http://schemas.microsoft.com/office/drawing/2014/main" id="{F292F35C-5994-431D-ABA5-AF438FF935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18D99D-A269-4309-8576-3E2EE287EE46}"/>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4232831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F95CD-99D2-47A7-908C-BAC3FED9E096}"/>
              </a:ext>
            </a:extLst>
          </p:cNvPr>
          <p:cNvSpPr>
            <a:spLocks noGrp="1"/>
          </p:cNvSpPr>
          <p:nvPr>
            <p:ph type="title"/>
          </p:nvPr>
        </p:nvSpPr>
        <p:spPr>
          <a:xfrm>
            <a:off x="831850" y="1709739"/>
            <a:ext cx="10515600" cy="2852737"/>
          </a:xfrm>
        </p:spPr>
        <p:txBody>
          <a:bodyPr anchor="b"/>
          <a:lstStyle>
            <a:lvl1pPr>
              <a:defRPr sz="4767"/>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097879E-23C4-4A8A-B1AF-862AB5EB06A8}"/>
              </a:ext>
            </a:extLst>
          </p:cNvPr>
          <p:cNvSpPr>
            <a:spLocks noGrp="1"/>
          </p:cNvSpPr>
          <p:nvPr>
            <p:ph type="body" idx="1"/>
          </p:nvPr>
        </p:nvSpPr>
        <p:spPr>
          <a:xfrm>
            <a:off x="831850" y="4589464"/>
            <a:ext cx="10515600" cy="1500187"/>
          </a:xfrm>
        </p:spPr>
        <p:txBody>
          <a:bodyPr/>
          <a:lstStyle>
            <a:lvl1pPr marL="0" indent="0">
              <a:buNone/>
              <a:defRPr sz="1907">
                <a:solidFill>
                  <a:schemeClr val="tx1">
                    <a:tint val="75000"/>
                  </a:schemeClr>
                </a:solidFill>
              </a:defRPr>
            </a:lvl1pPr>
            <a:lvl2pPr marL="363227" indent="0">
              <a:buNone/>
              <a:defRPr sz="1589">
                <a:solidFill>
                  <a:schemeClr val="tx1">
                    <a:tint val="75000"/>
                  </a:schemeClr>
                </a:solidFill>
              </a:defRPr>
            </a:lvl2pPr>
            <a:lvl3pPr marL="726454" indent="0">
              <a:buNone/>
              <a:defRPr sz="1430">
                <a:solidFill>
                  <a:schemeClr val="tx1">
                    <a:tint val="75000"/>
                  </a:schemeClr>
                </a:solidFill>
              </a:defRPr>
            </a:lvl3pPr>
            <a:lvl4pPr marL="1089681" indent="0">
              <a:buNone/>
              <a:defRPr sz="1271">
                <a:solidFill>
                  <a:schemeClr val="tx1">
                    <a:tint val="75000"/>
                  </a:schemeClr>
                </a:solidFill>
              </a:defRPr>
            </a:lvl4pPr>
            <a:lvl5pPr marL="1452907" indent="0">
              <a:buNone/>
              <a:defRPr sz="1271">
                <a:solidFill>
                  <a:schemeClr val="tx1">
                    <a:tint val="75000"/>
                  </a:schemeClr>
                </a:solidFill>
              </a:defRPr>
            </a:lvl5pPr>
            <a:lvl6pPr marL="1816135" indent="0">
              <a:buNone/>
              <a:defRPr sz="1271">
                <a:solidFill>
                  <a:schemeClr val="tx1">
                    <a:tint val="75000"/>
                  </a:schemeClr>
                </a:solidFill>
              </a:defRPr>
            </a:lvl6pPr>
            <a:lvl7pPr marL="2179362" indent="0">
              <a:buNone/>
              <a:defRPr sz="1271">
                <a:solidFill>
                  <a:schemeClr val="tx1">
                    <a:tint val="75000"/>
                  </a:schemeClr>
                </a:solidFill>
              </a:defRPr>
            </a:lvl7pPr>
            <a:lvl8pPr marL="2542589" indent="0">
              <a:buNone/>
              <a:defRPr sz="1271">
                <a:solidFill>
                  <a:schemeClr val="tx1">
                    <a:tint val="75000"/>
                  </a:schemeClr>
                </a:solidFill>
              </a:defRPr>
            </a:lvl8pPr>
            <a:lvl9pPr marL="2905816" indent="0">
              <a:buNone/>
              <a:defRPr sz="1271">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9EE4E4-3530-4DFB-AF3F-4CA9393C49D5}"/>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5" name="Footer Placeholder 4">
            <a:extLst>
              <a:ext uri="{FF2B5EF4-FFF2-40B4-BE49-F238E27FC236}">
                <a16:creationId xmlns:a16="http://schemas.microsoft.com/office/drawing/2014/main" id="{63F34567-FC18-487A-AE48-8386CBB79B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023E76-31DD-49C6-84B3-A9E01F4058CE}"/>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1295646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5879-6538-4638-BB56-AE947A718B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823920-A7D3-4E5F-B993-3520110AB932}"/>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D34BBD-1DE3-4FA9-80C9-C1E9EB2881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AB461FF-C047-41AB-B9BD-14579166C574}"/>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6" name="Footer Placeholder 5">
            <a:extLst>
              <a:ext uri="{FF2B5EF4-FFF2-40B4-BE49-F238E27FC236}">
                <a16:creationId xmlns:a16="http://schemas.microsoft.com/office/drawing/2014/main" id="{B7C159F7-48A5-4D49-B9F6-20F12A01F9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FB8F1C-5E7B-4AC7-8450-D2A8992E90AA}"/>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18861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20293-5840-47A9-B17A-5F07B7271B8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E5119A-FBC5-4AC1-934C-CAAECECE14D0}"/>
              </a:ext>
            </a:extLst>
          </p:cNvPr>
          <p:cNvSpPr>
            <a:spLocks noGrp="1"/>
          </p:cNvSpPr>
          <p:nvPr>
            <p:ph type="body" idx="1"/>
          </p:nvPr>
        </p:nvSpPr>
        <p:spPr>
          <a:xfrm>
            <a:off x="839789" y="1681163"/>
            <a:ext cx="5157787" cy="823912"/>
          </a:xfrm>
        </p:spPr>
        <p:txBody>
          <a:bodyPr anchor="b"/>
          <a:lstStyle>
            <a:lvl1pPr marL="0" indent="0">
              <a:buNone/>
              <a:defRPr sz="1907" b="1"/>
            </a:lvl1pPr>
            <a:lvl2pPr marL="363227" indent="0">
              <a:buNone/>
              <a:defRPr sz="1589" b="1"/>
            </a:lvl2pPr>
            <a:lvl3pPr marL="726454" indent="0">
              <a:buNone/>
              <a:defRPr sz="1430" b="1"/>
            </a:lvl3pPr>
            <a:lvl4pPr marL="1089681" indent="0">
              <a:buNone/>
              <a:defRPr sz="1271" b="1"/>
            </a:lvl4pPr>
            <a:lvl5pPr marL="1452907" indent="0">
              <a:buNone/>
              <a:defRPr sz="1271" b="1"/>
            </a:lvl5pPr>
            <a:lvl6pPr marL="1816135" indent="0">
              <a:buNone/>
              <a:defRPr sz="1271" b="1"/>
            </a:lvl6pPr>
            <a:lvl7pPr marL="2179362" indent="0">
              <a:buNone/>
              <a:defRPr sz="1271" b="1"/>
            </a:lvl7pPr>
            <a:lvl8pPr marL="2542589" indent="0">
              <a:buNone/>
              <a:defRPr sz="1271" b="1"/>
            </a:lvl8pPr>
            <a:lvl9pPr marL="2905816" indent="0">
              <a:buNone/>
              <a:defRPr sz="1271" b="1"/>
            </a:lvl9pPr>
          </a:lstStyle>
          <a:p>
            <a:pPr lvl="0"/>
            <a:r>
              <a:rPr lang="en-US"/>
              <a:t>Click to edit Master text styles</a:t>
            </a:r>
          </a:p>
        </p:txBody>
      </p:sp>
      <p:sp>
        <p:nvSpPr>
          <p:cNvPr id="4" name="Content Placeholder 3">
            <a:extLst>
              <a:ext uri="{FF2B5EF4-FFF2-40B4-BE49-F238E27FC236}">
                <a16:creationId xmlns:a16="http://schemas.microsoft.com/office/drawing/2014/main" id="{39DB460B-3D57-4E1E-AF79-67D48E21C891}"/>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1E17CB-55F0-4361-8CBC-49CC825F9FE5}"/>
              </a:ext>
            </a:extLst>
          </p:cNvPr>
          <p:cNvSpPr>
            <a:spLocks noGrp="1"/>
          </p:cNvSpPr>
          <p:nvPr>
            <p:ph type="body" sz="quarter" idx="3"/>
          </p:nvPr>
        </p:nvSpPr>
        <p:spPr>
          <a:xfrm>
            <a:off x="6172200" y="1681163"/>
            <a:ext cx="5183188" cy="823912"/>
          </a:xfrm>
        </p:spPr>
        <p:txBody>
          <a:bodyPr anchor="b"/>
          <a:lstStyle>
            <a:lvl1pPr marL="0" indent="0">
              <a:buNone/>
              <a:defRPr sz="1907" b="1"/>
            </a:lvl1pPr>
            <a:lvl2pPr marL="363227" indent="0">
              <a:buNone/>
              <a:defRPr sz="1589" b="1"/>
            </a:lvl2pPr>
            <a:lvl3pPr marL="726454" indent="0">
              <a:buNone/>
              <a:defRPr sz="1430" b="1"/>
            </a:lvl3pPr>
            <a:lvl4pPr marL="1089681" indent="0">
              <a:buNone/>
              <a:defRPr sz="1271" b="1"/>
            </a:lvl4pPr>
            <a:lvl5pPr marL="1452907" indent="0">
              <a:buNone/>
              <a:defRPr sz="1271" b="1"/>
            </a:lvl5pPr>
            <a:lvl6pPr marL="1816135" indent="0">
              <a:buNone/>
              <a:defRPr sz="1271" b="1"/>
            </a:lvl6pPr>
            <a:lvl7pPr marL="2179362" indent="0">
              <a:buNone/>
              <a:defRPr sz="1271" b="1"/>
            </a:lvl7pPr>
            <a:lvl8pPr marL="2542589" indent="0">
              <a:buNone/>
              <a:defRPr sz="1271" b="1"/>
            </a:lvl8pPr>
            <a:lvl9pPr marL="2905816" indent="0">
              <a:buNone/>
              <a:defRPr sz="1271" b="1"/>
            </a:lvl9pPr>
          </a:lstStyle>
          <a:p>
            <a:pPr lvl="0"/>
            <a:r>
              <a:rPr lang="en-US"/>
              <a:t>Click to edit Master text styles</a:t>
            </a:r>
          </a:p>
        </p:txBody>
      </p:sp>
      <p:sp>
        <p:nvSpPr>
          <p:cNvPr id="6" name="Content Placeholder 5">
            <a:extLst>
              <a:ext uri="{FF2B5EF4-FFF2-40B4-BE49-F238E27FC236}">
                <a16:creationId xmlns:a16="http://schemas.microsoft.com/office/drawing/2014/main" id="{00CA8C4F-6A70-4831-B07E-A5069D4D32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867CDE9-0852-468F-B6D0-0A58BDE2B325}"/>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8" name="Footer Placeholder 7">
            <a:extLst>
              <a:ext uri="{FF2B5EF4-FFF2-40B4-BE49-F238E27FC236}">
                <a16:creationId xmlns:a16="http://schemas.microsoft.com/office/drawing/2014/main" id="{1096EE2D-4FF6-4CBB-9A17-BCD7AF9266B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A227F41-BD69-4439-8A38-598653810459}"/>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395589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EAF91-72C0-47A7-A8F5-EBA770B296E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44742A-D5FC-4E2F-A1CF-E0292782FC55}"/>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4" name="Footer Placeholder 3">
            <a:extLst>
              <a:ext uri="{FF2B5EF4-FFF2-40B4-BE49-F238E27FC236}">
                <a16:creationId xmlns:a16="http://schemas.microsoft.com/office/drawing/2014/main" id="{75E0FA08-5A98-4602-94EB-3E6724C64D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320067-0334-4E14-8CDD-0D12948CCB8C}"/>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309895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672C9-8F46-4ACD-A560-D7E546141EFF}"/>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3" name="Footer Placeholder 2">
            <a:extLst>
              <a:ext uri="{FF2B5EF4-FFF2-40B4-BE49-F238E27FC236}">
                <a16:creationId xmlns:a16="http://schemas.microsoft.com/office/drawing/2014/main" id="{60BEB5E0-54FE-4E94-BD9F-0817748B452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DB7301-A18A-4B48-96FC-32072F3F5886}"/>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4156001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E272F-9273-49AC-AC8A-58C939B5870C}"/>
              </a:ext>
            </a:extLst>
          </p:cNvPr>
          <p:cNvSpPr>
            <a:spLocks noGrp="1"/>
          </p:cNvSpPr>
          <p:nvPr>
            <p:ph type="title"/>
          </p:nvPr>
        </p:nvSpPr>
        <p:spPr>
          <a:xfrm>
            <a:off x="839789" y="457200"/>
            <a:ext cx="3932237" cy="1600200"/>
          </a:xfrm>
        </p:spPr>
        <p:txBody>
          <a:bodyPr anchor="b"/>
          <a:lstStyle>
            <a:lvl1pPr>
              <a:defRPr sz="2542"/>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E488348-8A20-480D-AC79-22205CBD8299}"/>
              </a:ext>
            </a:extLst>
          </p:cNvPr>
          <p:cNvSpPr>
            <a:spLocks noGrp="1"/>
          </p:cNvSpPr>
          <p:nvPr>
            <p:ph idx="1"/>
          </p:nvPr>
        </p:nvSpPr>
        <p:spPr>
          <a:xfrm>
            <a:off x="5183188" y="987425"/>
            <a:ext cx="6172200" cy="4873625"/>
          </a:xfrm>
        </p:spPr>
        <p:txBody>
          <a:bodyPr/>
          <a:lstStyle>
            <a:lvl1pPr>
              <a:defRPr sz="2542"/>
            </a:lvl1pPr>
            <a:lvl2pPr>
              <a:defRPr sz="2225"/>
            </a:lvl2pPr>
            <a:lvl3pPr>
              <a:defRPr sz="1907"/>
            </a:lvl3pPr>
            <a:lvl4pPr>
              <a:defRPr sz="1589"/>
            </a:lvl4pPr>
            <a:lvl5pPr>
              <a:defRPr sz="1589"/>
            </a:lvl5pPr>
            <a:lvl6pPr>
              <a:defRPr sz="1589"/>
            </a:lvl6pPr>
            <a:lvl7pPr>
              <a:defRPr sz="1589"/>
            </a:lvl7pPr>
            <a:lvl8pPr>
              <a:defRPr sz="1589"/>
            </a:lvl8pPr>
            <a:lvl9pPr>
              <a:defRPr sz="158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21C9C8B-84B6-46F7-B470-63A3EC7BD9B4}"/>
              </a:ext>
            </a:extLst>
          </p:cNvPr>
          <p:cNvSpPr>
            <a:spLocks noGrp="1"/>
          </p:cNvSpPr>
          <p:nvPr>
            <p:ph type="body" sz="half" idx="2"/>
          </p:nvPr>
        </p:nvSpPr>
        <p:spPr>
          <a:xfrm>
            <a:off x="839789" y="2057400"/>
            <a:ext cx="3932237" cy="3811588"/>
          </a:xfrm>
        </p:spPr>
        <p:txBody>
          <a:bodyPr/>
          <a:lstStyle>
            <a:lvl1pPr marL="0" indent="0">
              <a:buNone/>
              <a:defRPr sz="1271"/>
            </a:lvl1pPr>
            <a:lvl2pPr marL="363227" indent="0">
              <a:buNone/>
              <a:defRPr sz="1112"/>
            </a:lvl2pPr>
            <a:lvl3pPr marL="726454" indent="0">
              <a:buNone/>
              <a:defRPr sz="954"/>
            </a:lvl3pPr>
            <a:lvl4pPr marL="1089681" indent="0">
              <a:buNone/>
              <a:defRPr sz="795"/>
            </a:lvl4pPr>
            <a:lvl5pPr marL="1452907" indent="0">
              <a:buNone/>
              <a:defRPr sz="795"/>
            </a:lvl5pPr>
            <a:lvl6pPr marL="1816135" indent="0">
              <a:buNone/>
              <a:defRPr sz="795"/>
            </a:lvl6pPr>
            <a:lvl7pPr marL="2179362" indent="0">
              <a:buNone/>
              <a:defRPr sz="795"/>
            </a:lvl7pPr>
            <a:lvl8pPr marL="2542589" indent="0">
              <a:buNone/>
              <a:defRPr sz="795"/>
            </a:lvl8pPr>
            <a:lvl9pPr marL="2905816" indent="0">
              <a:buNone/>
              <a:defRPr sz="795"/>
            </a:lvl9pPr>
          </a:lstStyle>
          <a:p>
            <a:pPr lvl="0"/>
            <a:r>
              <a:rPr lang="en-US"/>
              <a:t>Click to edit Master text styles</a:t>
            </a:r>
          </a:p>
        </p:txBody>
      </p:sp>
      <p:sp>
        <p:nvSpPr>
          <p:cNvPr id="5" name="Date Placeholder 4">
            <a:extLst>
              <a:ext uri="{FF2B5EF4-FFF2-40B4-BE49-F238E27FC236}">
                <a16:creationId xmlns:a16="http://schemas.microsoft.com/office/drawing/2014/main" id="{7590426F-8747-4FD5-BE5E-3E1A2FCE1EC4}"/>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6" name="Footer Placeholder 5">
            <a:extLst>
              <a:ext uri="{FF2B5EF4-FFF2-40B4-BE49-F238E27FC236}">
                <a16:creationId xmlns:a16="http://schemas.microsoft.com/office/drawing/2014/main" id="{1A74F45A-EC5E-4704-AB0E-7BF55083E5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41A6F3-56A9-4A6B-86EC-AC0058E2DFC0}"/>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14985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EA46E-F200-45C1-AA4F-0C95A866041F}"/>
              </a:ext>
            </a:extLst>
          </p:cNvPr>
          <p:cNvSpPr>
            <a:spLocks noGrp="1"/>
          </p:cNvSpPr>
          <p:nvPr>
            <p:ph type="title"/>
          </p:nvPr>
        </p:nvSpPr>
        <p:spPr>
          <a:xfrm>
            <a:off x="839789" y="457200"/>
            <a:ext cx="3932237" cy="1600200"/>
          </a:xfrm>
        </p:spPr>
        <p:txBody>
          <a:bodyPr anchor="b"/>
          <a:lstStyle>
            <a:lvl1pPr>
              <a:defRPr sz="2542"/>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C9D0D0D-90C6-4425-9ACA-F00FADD5D243}"/>
              </a:ext>
            </a:extLst>
          </p:cNvPr>
          <p:cNvSpPr>
            <a:spLocks noGrp="1"/>
          </p:cNvSpPr>
          <p:nvPr>
            <p:ph type="pic" idx="1"/>
          </p:nvPr>
        </p:nvSpPr>
        <p:spPr>
          <a:xfrm>
            <a:off x="5183188" y="987425"/>
            <a:ext cx="6172200" cy="4873625"/>
          </a:xfrm>
        </p:spPr>
        <p:txBody>
          <a:bodyPr/>
          <a:lstStyle>
            <a:lvl1pPr marL="0" indent="0">
              <a:buNone/>
              <a:defRPr sz="2542"/>
            </a:lvl1pPr>
            <a:lvl2pPr marL="363227" indent="0">
              <a:buNone/>
              <a:defRPr sz="2225"/>
            </a:lvl2pPr>
            <a:lvl3pPr marL="726454" indent="0">
              <a:buNone/>
              <a:defRPr sz="1907"/>
            </a:lvl3pPr>
            <a:lvl4pPr marL="1089681" indent="0">
              <a:buNone/>
              <a:defRPr sz="1589"/>
            </a:lvl4pPr>
            <a:lvl5pPr marL="1452907" indent="0">
              <a:buNone/>
              <a:defRPr sz="1589"/>
            </a:lvl5pPr>
            <a:lvl6pPr marL="1816135" indent="0">
              <a:buNone/>
              <a:defRPr sz="1589"/>
            </a:lvl6pPr>
            <a:lvl7pPr marL="2179362" indent="0">
              <a:buNone/>
              <a:defRPr sz="1589"/>
            </a:lvl7pPr>
            <a:lvl8pPr marL="2542589" indent="0">
              <a:buNone/>
              <a:defRPr sz="1589"/>
            </a:lvl8pPr>
            <a:lvl9pPr marL="2905816" indent="0">
              <a:buNone/>
              <a:defRPr sz="1589"/>
            </a:lvl9pPr>
          </a:lstStyle>
          <a:p>
            <a:endParaRPr lang="en-GB"/>
          </a:p>
        </p:txBody>
      </p:sp>
      <p:sp>
        <p:nvSpPr>
          <p:cNvPr id="4" name="Text Placeholder 3">
            <a:extLst>
              <a:ext uri="{FF2B5EF4-FFF2-40B4-BE49-F238E27FC236}">
                <a16:creationId xmlns:a16="http://schemas.microsoft.com/office/drawing/2014/main" id="{4C7541D1-1C69-4F33-92D1-9850D5688C01}"/>
              </a:ext>
            </a:extLst>
          </p:cNvPr>
          <p:cNvSpPr>
            <a:spLocks noGrp="1"/>
          </p:cNvSpPr>
          <p:nvPr>
            <p:ph type="body" sz="half" idx="2"/>
          </p:nvPr>
        </p:nvSpPr>
        <p:spPr>
          <a:xfrm>
            <a:off x="839789" y="2057400"/>
            <a:ext cx="3932237" cy="3811588"/>
          </a:xfrm>
        </p:spPr>
        <p:txBody>
          <a:bodyPr/>
          <a:lstStyle>
            <a:lvl1pPr marL="0" indent="0">
              <a:buNone/>
              <a:defRPr sz="1271"/>
            </a:lvl1pPr>
            <a:lvl2pPr marL="363227" indent="0">
              <a:buNone/>
              <a:defRPr sz="1112"/>
            </a:lvl2pPr>
            <a:lvl3pPr marL="726454" indent="0">
              <a:buNone/>
              <a:defRPr sz="954"/>
            </a:lvl3pPr>
            <a:lvl4pPr marL="1089681" indent="0">
              <a:buNone/>
              <a:defRPr sz="795"/>
            </a:lvl4pPr>
            <a:lvl5pPr marL="1452907" indent="0">
              <a:buNone/>
              <a:defRPr sz="795"/>
            </a:lvl5pPr>
            <a:lvl6pPr marL="1816135" indent="0">
              <a:buNone/>
              <a:defRPr sz="795"/>
            </a:lvl6pPr>
            <a:lvl7pPr marL="2179362" indent="0">
              <a:buNone/>
              <a:defRPr sz="795"/>
            </a:lvl7pPr>
            <a:lvl8pPr marL="2542589" indent="0">
              <a:buNone/>
              <a:defRPr sz="795"/>
            </a:lvl8pPr>
            <a:lvl9pPr marL="2905816" indent="0">
              <a:buNone/>
              <a:defRPr sz="795"/>
            </a:lvl9pPr>
          </a:lstStyle>
          <a:p>
            <a:pPr lvl="0"/>
            <a:r>
              <a:rPr lang="en-US"/>
              <a:t>Click to edit Master text styles</a:t>
            </a:r>
          </a:p>
        </p:txBody>
      </p:sp>
      <p:sp>
        <p:nvSpPr>
          <p:cNvPr id="5" name="Date Placeholder 4">
            <a:extLst>
              <a:ext uri="{FF2B5EF4-FFF2-40B4-BE49-F238E27FC236}">
                <a16:creationId xmlns:a16="http://schemas.microsoft.com/office/drawing/2014/main" id="{1702C5A9-D627-40CB-9062-03FB7969F0DB}"/>
              </a:ext>
            </a:extLst>
          </p:cNvPr>
          <p:cNvSpPr>
            <a:spLocks noGrp="1"/>
          </p:cNvSpPr>
          <p:nvPr>
            <p:ph type="dt" sz="half" idx="10"/>
          </p:nvPr>
        </p:nvSpPr>
        <p:spPr/>
        <p:txBody>
          <a:bodyPr/>
          <a:lstStyle/>
          <a:p>
            <a:fld id="{DE207838-D993-48BC-B2FC-BE02E9434D1F}" type="datetimeFigureOut">
              <a:rPr lang="en-GB" smtClean="0"/>
              <a:t>21/03/2022</a:t>
            </a:fld>
            <a:endParaRPr lang="en-GB"/>
          </a:p>
        </p:txBody>
      </p:sp>
      <p:sp>
        <p:nvSpPr>
          <p:cNvPr id="6" name="Footer Placeholder 5">
            <a:extLst>
              <a:ext uri="{FF2B5EF4-FFF2-40B4-BE49-F238E27FC236}">
                <a16:creationId xmlns:a16="http://schemas.microsoft.com/office/drawing/2014/main" id="{0C6A38B5-36AC-4164-9EC6-4F13FA6A8B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8AC5C3-61A6-47C4-BFED-C0F29C53C67B}"/>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32752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7FE267-6D6A-4739-B44E-458F4D9FACBB}"/>
              </a:ext>
            </a:extLst>
          </p:cNvPr>
          <p:cNvSpPr>
            <a:spLocks noGrp="1"/>
          </p:cNvSpPr>
          <p:nvPr>
            <p:ph type="title"/>
          </p:nvPr>
        </p:nvSpPr>
        <p:spPr>
          <a:xfrm>
            <a:off x="838201"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9429E12-2AD3-4C7D-BE11-44D26106C1E7}"/>
              </a:ext>
            </a:extLst>
          </p:cNvPr>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1D092A-E36A-4D52-9CBD-D1EB395A2C84}"/>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954">
                <a:solidFill>
                  <a:schemeClr val="tx1">
                    <a:tint val="75000"/>
                  </a:schemeClr>
                </a:solidFill>
              </a:defRPr>
            </a:lvl1pPr>
          </a:lstStyle>
          <a:p>
            <a:fld id="{DE207838-D993-48BC-B2FC-BE02E9434D1F}" type="datetimeFigureOut">
              <a:rPr lang="en-GB" smtClean="0"/>
              <a:t>21/03/2022</a:t>
            </a:fld>
            <a:endParaRPr lang="en-GB"/>
          </a:p>
        </p:txBody>
      </p:sp>
      <p:sp>
        <p:nvSpPr>
          <p:cNvPr id="5" name="Footer Placeholder 4">
            <a:extLst>
              <a:ext uri="{FF2B5EF4-FFF2-40B4-BE49-F238E27FC236}">
                <a16:creationId xmlns:a16="http://schemas.microsoft.com/office/drawing/2014/main" id="{58104490-A932-4BD9-9167-E55537A23E4F}"/>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54">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F6BE2C4-D00C-4406-B1D9-41A94A241EBC}"/>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954">
                <a:solidFill>
                  <a:schemeClr val="tx1">
                    <a:tint val="75000"/>
                  </a:schemeClr>
                </a:solidFill>
              </a:defRPr>
            </a:lvl1pPr>
          </a:lstStyle>
          <a:p>
            <a:fld id="{EF74FECB-9732-4C4A-B10D-E21F5DE1E540}" type="slidenum">
              <a:rPr lang="en-GB" smtClean="0"/>
              <a:t>‹#›</a:t>
            </a:fld>
            <a:endParaRPr lang="en-GB"/>
          </a:p>
        </p:txBody>
      </p:sp>
    </p:spTree>
    <p:extLst>
      <p:ext uri="{BB962C8B-B14F-4D97-AF65-F5344CB8AC3E}">
        <p14:creationId xmlns:p14="http://schemas.microsoft.com/office/powerpoint/2010/main" val="29550681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26454" rtl="0" eaLnBrk="1" latinLnBrk="0" hangingPunct="1">
        <a:lnSpc>
          <a:spcPct val="90000"/>
        </a:lnSpc>
        <a:spcBef>
          <a:spcPct val="0"/>
        </a:spcBef>
        <a:buNone/>
        <a:defRPr sz="3495" kern="1200">
          <a:solidFill>
            <a:schemeClr val="tx1"/>
          </a:solidFill>
          <a:latin typeface="+mj-lt"/>
          <a:ea typeface="+mj-ea"/>
          <a:cs typeface="+mj-cs"/>
        </a:defRPr>
      </a:lvl1pPr>
    </p:titleStyle>
    <p:bodyStyle>
      <a:lvl1pPr marL="181614" indent="-181614" algn="l" defTabSz="726454" rtl="0" eaLnBrk="1" latinLnBrk="0" hangingPunct="1">
        <a:lnSpc>
          <a:spcPct val="90000"/>
        </a:lnSpc>
        <a:spcBef>
          <a:spcPts val="795"/>
        </a:spcBef>
        <a:buFont typeface="Arial" panose="020B0604020202020204" pitchFamily="34" charset="0"/>
        <a:buChar char="•"/>
        <a:defRPr sz="2225" kern="1200">
          <a:solidFill>
            <a:schemeClr val="tx1"/>
          </a:solidFill>
          <a:latin typeface="+mn-lt"/>
          <a:ea typeface="+mn-ea"/>
          <a:cs typeface="+mn-cs"/>
        </a:defRPr>
      </a:lvl1pPr>
      <a:lvl2pPr marL="544841" indent="-181614" algn="l" defTabSz="726454" rtl="0" eaLnBrk="1" latinLnBrk="0" hangingPunct="1">
        <a:lnSpc>
          <a:spcPct val="90000"/>
        </a:lnSpc>
        <a:spcBef>
          <a:spcPts val="397"/>
        </a:spcBef>
        <a:buFont typeface="Arial" panose="020B0604020202020204" pitchFamily="34" charset="0"/>
        <a:buChar char="•"/>
        <a:defRPr sz="1907" kern="1200">
          <a:solidFill>
            <a:schemeClr val="tx1"/>
          </a:solidFill>
          <a:latin typeface="+mn-lt"/>
          <a:ea typeface="+mn-ea"/>
          <a:cs typeface="+mn-cs"/>
        </a:defRPr>
      </a:lvl2pPr>
      <a:lvl3pPr marL="908067" indent="-181614" algn="l" defTabSz="726454" rtl="0" eaLnBrk="1" latinLnBrk="0" hangingPunct="1">
        <a:lnSpc>
          <a:spcPct val="90000"/>
        </a:lnSpc>
        <a:spcBef>
          <a:spcPts val="397"/>
        </a:spcBef>
        <a:buFont typeface="Arial" panose="020B0604020202020204" pitchFamily="34" charset="0"/>
        <a:buChar char="•"/>
        <a:defRPr sz="1589" kern="1200">
          <a:solidFill>
            <a:schemeClr val="tx1"/>
          </a:solidFill>
          <a:latin typeface="+mn-lt"/>
          <a:ea typeface="+mn-ea"/>
          <a:cs typeface="+mn-cs"/>
        </a:defRPr>
      </a:lvl3pPr>
      <a:lvl4pPr marL="1271294" indent="-181614" algn="l" defTabSz="726454" rtl="0" eaLnBrk="1" latinLnBrk="0" hangingPunct="1">
        <a:lnSpc>
          <a:spcPct val="90000"/>
        </a:lnSpc>
        <a:spcBef>
          <a:spcPts val="397"/>
        </a:spcBef>
        <a:buFont typeface="Arial" panose="020B0604020202020204" pitchFamily="34" charset="0"/>
        <a:buChar char="•"/>
        <a:defRPr sz="1430" kern="1200">
          <a:solidFill>
            <a:schemeClr val="tx1"/>
          </a:solidFill>
          <a:latin typeface="+mn-lt"/>
          <a:ea typeface="+mn-ea"/>
          <a:cs typeface="+mn-cs"/>
        </a:defRPr>
      </a:lvl4pPr>
      <a:lvl5pPr marL="1634521" indent="-181614" algn="l" defTabSz="726454" rtl="0" eaLnBrk="1" latinLnBrk="0" hangingPunct="1">
        <a:lnSpc>
          <a:spcPct val="90000"/>
        </a:lnSpc>
        <a:spcBef>
          <a:spcPts val="397"/>
        </a:spcBef>
        <a:buFont typeface="Arial" panose="020B0604020202020204" pitchFamily="34" charset="0"/>
        <a:buChar char="•"/>
        <a:defRPr sz="1430" kern="1200">
          <a:solidFill>
            <a:schemeClr val="tx1"/>
          </a:solidFill>
          <a:latin typeface="+mn-lt"/>
          <a:ea typeface="+mn-ea"/>
          <a:cs typeface="+mn-cs"/>
        </a:defRPr>
      </a:lvl5pPr>
      <a:lvl6pPr marL="1997748" indent="-181614" algn="l" defTabSz="726454" rtl="0" eaLnBrk="1" latinLnBrk="0" hangingPunct="1">
        <a:lnSpc>
          <a:spcPct val="90000"/>
        </a:lnSpc>
        <a:spcBef>
          <a:spcPts val="397"/>
        </a:spcBef>
        <a:buFont typeface="Arial" panose="020B0604020202020204" pitchFamily="34" charset="0"/>
        <a:buChar char="•"/>
        <a:defRPr sz="1430" kern="1200">
          <a:solidFill>
            <a:schemeClr val="tx1"/>
          </a:solidFill>
          <a:latin typeface="+mn-lt"/>
          <a:ea typeface="+mn-ea"/>
          <a:cs typeface="+mn-cs"/>
        </a:defRPr>
      </a:lvl6pPr>
      <a:lvl7pPr marL="2360975" indent="-181614" algn="l" defTabSz="726454" rtl="0" eaLnBrk="1" latinLnBrk="0" hangingPunct="1">
        <a:lnSpc>
          <a:spcPct val="90000"/>
        </a:lnSpc>
        <a:spcBef>
          <a:spcPts val="397"/>
        </a:spcBef>
        <a:buFont typeface="Arial" panose="020B0604020202020204" pitchFamily="34" charset="0"/>
        <a:buChar char="•"/>
        <a:defRPr sz="1430" kern="1200">
          <a:solidFill>
            <a:schemeClr val="tx1"/>
          </a:solidFill>
          <a:latin typeface="+mn-lt"/>
          <a:ea typeface="+mn-ea"/>
          <a:cs typeface="+mn-cs"/>
        </a:defRPr>
      </a:lvl7pPr>
      <a:lvl8pPr marL="2724202" indent="-181614" algn="l" defTabSz="726454" rtl="0" eaLnBrk="1" latinLnBrk="0" hangingPunct="1">
        <a:lnSpc>
          <a:spcPct val="90000"/>
        </a:lnSpc>
        <a:spcBef>
          <a:spcPts val="397"/>
        </a:spcBef>
        <a:buFont typeface="Arial" panose="020B0604020202020204" pitchFamily="34" charset="0"/>
        <a:buChar char="•"/>
        <a:defRPr sz="1430" kern="1200">
          <a:solidFill>
            <a:schemeClr val="tx1"/>
          </a:solidFill>
          <a:latin typeface="+mn-lt"/>
          <a:ea typeface="+mn-ea"/>
          <a:cs typeface="+mn-cs"/>
        </a:defRPr>
      </a:lvl8pPr>
      <a:lvl9pPr marL="3087429" indent="-181614" algn="l" defTabSz="726454" rtl="0" eaLnBrk="1" latinLnBrk="0" hangingPunct="1">
        <a:lnSpc>
          <a:spcPct val="90000"/>
        </a:lnSpc>
        <a:spcBef>
          <a:spcPts val="397"/>
        </a:spcBef>
        <a:buFont typeface="Arial" panose="020B0604020202020204" pitchFamily="34" charset="0"/>
        <a:buChar char="•"/>
        <a:defRPr sz="1430" kern="1200">
          <a:solidFill>
            <a:schemeClr val="tx1"/>
          </a:solidFill>
          <a:latin typeface="+mn-lt"/>
          <a:ea typeface="+mn-ea"/>
          <a:cs typeface="+mn-cs"/>
        </a:defRPr>
      </a:lvl9pPr>
    </p:bodyStyle>
    <p:otherStyle>
      <a:defPPr>
        <a:defRPr lang="en-US"/>
      </a:defPPr>
      <a:lvl1pPr marL="0" algn="l" defTabSz="726454" rtl="0" eaLnBrk="1" latinLnBrk="0" hangingPunct="1">
        <a:defRPr sz="1430" kern="1200">
          <a:solidFill>
            <a:schemeClr val="tx1"/>
          </a:solidFill>
          <a:latin typeface="+mn-lt"/>
          <a:ea typeface="+mn-ea"/>
          <a:cs typeface="+mn-cs"/>
        </a:defRPr>
      </a:lvl1pPr>
      <a:lvl2pPr marL="363227" algn="l" defTabSz="726454" rtl="0" eaLnBrk="1" latinLnBrk="0" hangingPunct="1">
        <a:defRPr sz="1430" kern="1200">
          <a:solidFill>
            <a:schemeClr val="tx1"/>
          </a:solidFill>
          <a:latin typeface="+mn-lt"/>
          <a:ea typeface="+mn-ea"/>
          <a:cs typeface="+mn-cs"/>
        </a:defRPr>
      </a:lvl2pPr>
      <a:lvl3pPr marL="726454" algn="l" defTabSz="726454" rtl="0" eaLnBrk="1" latinLnBrk="0" hangingPunct="1">
        <a:defRPr sz="1430" kern="1200">
          <a:solidFill>
            <a:schemeClr val="tx1"/>
          </a:solidFill>
          <a:latin typeface="+mn-lt"/>
          <a:ea typeface="+mn-ea"/>
          <a:cs typeface="+mn-cs"/>
        </a:defRPr>
      </a:lvl3pPr>
      <a:lvl4pPr marL="1089681" algn="l" defTabSz="726454" rtl="0" eaLnBrk="1" latinLnBrk="0" hangingPunct="1">
        <a:defRPr sz="1430" kern="1200">
          <a:solidFill>
            <a:schemeClr val="tx1"/>
          </a:solidFill>
          <a:latin typeface="+mn-lt"/>
          <a:ea typeface="+mn-ea"/>
          <a:cs typeface="+mn-cs"/>
        </a:defRPr>
      </a:lvl4pPr>
      <a:lvl5pPr marL="1452907" algn="l" defTabSz="726454" rtl="0" eaLnBrk="1" latinLnBrk="0" hangingPunct="1">
        <a:defRPr sz="1430" kern="1200">
          <a:solidFill>
            <a:schemeClr val="tx1"/>
          </a:solidFill>
          <a:latin typeface="+mn-lt"/>
          <a:ea typeface="+mn-ea"/>
          <a:cs typeface="+mn-cs"/>
        </a:defRPr>
      </a:lvl5pPr>
      <a:lvl6pPr marL="1816135" algn="l" defTabSz="726454" rtl="0" eaLnBrk="1" latinLnBrk="0" hangingPunct="1">
        <a:defRPr sz="1430" kern="1200">
          <a:solidFill>
            <a:schemeClr val="tx1"/>
          </a:solidFill>
          <a:latin typeface="+mn-lt"/>
          <a:ea typeface="+mn-ea"/>
          <a:cs typeface="+mn-cs"/>
        </a:defRPr>
      </a:lvl6pPr>
      <a:lvl7pPr marL="2179362" algn="l" defTabSz="726454" rtl="0" eaLnBrk="1" latinLnBrk="0" hangingPunct="1">
        <a:defRPr sz="1430" kern="1200">
          <a:solidFill>
            <a:schemeClr val="tx1"/>
          </a:solidFill>
          <a:latin typeface="+mn-lt"/>
          <a:ea typeface="+mn-ea"/>
          <a:cs typeface="+mn-cs"/>
        </a:defRPr>
      </a:lvl7pPr>
      <a:lvl8pPr marL="2542589" algn="l" defTabSz="726454" rtl="0" eaLnBrk="1" latinLnBrk="0" hangingPunct="1">
        <a:defRPr sz="1430" kern="1200">
          <a:solidFill>
            <a:schemeClr val="tx1"/>
          </a:solidFill>
          <a:latin typeface="+mn-lt"/>
          <a:ea typeface="+mn-ea"/>
          <a:cs typeface="+mn-cs"/>
        </a:defRPr>
      </a:lvl8pPr>
      <a:lvl9pPr marL="2905816" algn="l" defTabSz="726454" rtl="0" eaLnBrk="1" latinLnBrk="0" hangingPunct="1">
        <a:defRPr sz="14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4.jpeg"/><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3.png"/><Relationship Id="rId5" Type="http://schemas.microsoft.com/office/2007/relationships/hdphoto" Target="../media/hdphoto2.wdp"/><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78" name="TextBox 77">
            <a:extLst>
              <a:ext uri="{FF2B5EF4-FFF2-40B4-BE49-F238E27FC236}">
                <a16:creationId xmlns:a16="http://schemas.microsoft.com/office/drawing/2014/main" id="{C0BD0807-967A-41D3-80BA-9A3657BDDB7A}"/>
              </a:ext>
            </a:extLst>
          </p:cNvPr>
          <p:cNvSpPr txBox="1"/>
          <p:nvPr/>
        </p:nvSpPr>
        <p:spPr>
          <a:xfrm>
            <a:off x="2627830" y="15076"/>
            <a:ext cx="6102602" cy="650947"/>
          </a:xfrm>
          <a:prstGeom prst="rect">
            <a:avLst/>
          </a:prstGeom>
          <a:noFill/>
        </p:spPr>
        <p:txBody>
          <a:bodyPr wrap="square" rtlCol="0">
            <a:spAutoFit/>
          </a:bodyPr>
          <a:lstStyle/>
          <a:p>
            <a:pPr algn="ctr" defTabSz="726454"/>
            <a:r>
              <a:rPr lang="en-GB" sz="2200" b="1" dirty="0">
                <a:solidFill>
                  <a:prstClr val="black"/>
                </a:solidFill>
                <a:latin typeface="Calibri" panose="020F0502020204030204"/>
              </a:rPr>
              <a:t>Post War America </a:t>
            </a:r>
          </a:p>
          <a:p>
            <a:pPr algn="ctr" defTabSz="726454"/>
            <a:endParaRPr lang="en-GB" sz="1430" b="1" dirty="0">
              <a:solidFill>
                <a:prstClr val="black"/>
              </a:solidFill>
              <a:latin typeface="Calibri" panose="020F0502020204030204"/>
            </a:endParaRPr>
          </a:p>
        </p:txBody>
      </p:sp>
      <p:grpSp>
        <p:nvGrpSpPr>
          <p:cNvPr id="80" name="Group 79">
            <a:extLst>
              <a:ext uri="{FF2B5EF4-FFF2-40B4-BE49-F238E27FC236}">
                <a16:creationId xmlns:a16="http://schemas.microsoft.com/office/drawing/2014/main" id="{95B0BB9E-4BC1-4C3C-8D9A-77DF6205167C}"/>
              </a:ext>
            </a:extLst>
          </p:cNvPr>
          <p:cNvGrpSpPr/>
          <p:nvPr/>
        </p:nvGrpSpPr>
        <p:grpSpPr>
          <a:xfrm>
            <a:off x="138271" y="5080618"/>
            <a:ext cx="7643176" cy="1759025"/>
            <a:chOff x="370090" y="8151506"/>
            <a:chExt cx="7771735" cy="2223678"/>
          </a:xfrm>
        </p:grpSpPr>
        <p:cxnSp>
          <p:nvCxnSpPr>
            <p:cNvPr id="81" name="Straight Connector 80">
              <a:extLst>
                <a:ext uri="{FF2B5EF4-FFF2-40B4-BE49-F238E27FC236}">
                  <a16:creationId xmlns:a16="http://schemas.microsoft.com/office/drawing/2014/main" id="{E1827054-AE6A-40AB-9F72-17E83952281D}"/>
                </a:ext>
              </a:extLst>
            </p:cNvPr>
            <p:cNvCxnSpPr/>
            <p:nvPr/>
          </p:nvCxnSpPr>
          <p:spPr>
            <a:xfrm flipV="1">
              <a:off x="7749413" y="8874163"/>
              <a:ext cx="0" cy="817141"/>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332488A0-7430-40B8-8C65-98DC0B1EF51A}"/>
                </a:ext>
              </a:extLst>
            </p:cNvPr>
            <p:cNvCxnSpPr/>
            <p:nvPr/>
          </p:nvCxnSpPr>
          <p:spPr>
            <a:xfrm flipV="1">
              <a:off x="7125372" y="8938057"/>
              <a:ext cx="0" cy="817141"/>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BBB0F63-0AE6-4B7D-BC2E-911FE81E0016}"/>
                </a:ext>
              </a:extLst>
            </p:cNvPr>
            <p:cNvCxnSpPr/>
            <p:nvPr/>
          </p:nvCxnSpPr>
          <p:spPr>
            <a:xfrm flipV="1">
              <a:off x="6486782" y="8835448"/>
              <a:ext cx="0" cy="817141"/>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ED47983-84EF-4199-AF2C-4234FF931BDE}"/>
                </a:ext>
              </a:extLst>
            </p:cNvPr>
            <p:cNvCxnSpPr/>
            <p:nvPr/>
          </p:nvCxnSpPr>
          <p:spPr>
            <a:xfrm flipV="1">
              <a:off x="5882047" y="8956490"/>
              <a:ext cx="0" cy="817141"/>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9F6BFA02-9AA3-4D3B-9DB9-A4F04DB5FB10}"/>
                </a:ext>
              </a:extLst>
            </p:cNvPr>
            <p:cNvCxnSpPr/>
            <p:nvPr/>
          </p:nvCxnSpPr>
          <p:spPr>
            <a:xfrm>
              <a:off x="3407262" y="9131840"/>
              <a:ext cx="5876" cy="587453"/>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3DD16721-2312-4E14-AC08-76AA22A0270E}"/>
                </a:ext>
              </a:extLst>
            </p:cNvPr>
            <p:cNvCxnSpPr/>
            <p:nvPr/>
          </p:nvCxnSpPr>
          <p:spPr>
            <a:xfrm>
              <a:off x="2145796" y="9075462"/>
              <a:ext cx="5876" cy="587453"/>
            </a:xfrm>
            <a:prstGeom prst="line">
              <a:avLst/>
            </a:prstGeom>
          </p:spPr>
          <p:style>
            <a:lnRef idx="1">
              <a:schemeClr val="accent1"/>
            </a:lnRef>
            <a:fillRef idx="0">
              <a:schemeClr val="accent1"/>
            </a:fillRef>
            <a:effectRef idx="0">
              <a:schemeClr val="accent1"/>
            </a:effectRef>
            <a:fontRef idx="minor">
              <a:schemeClr val="tx1"/>
            </a:fontRef>
          </p:style>
        </p:cxnSp>
        <p:grpSp>
          <p:nvGrpSpPr>
            <p:cNvPr id="88" name="Group 87">
              <a:extLst>
                <a:ext uri="{FF2B5EF4-FFF2-40B4-BE49-F238E27FC236}">
                  <a16:creationId xmlns:a16="http://schemas.microsoft.com/office/drawing/2014/main" id="{69B0027F-C4F7-4614-8924-2855367099A8}"/>
                </a:ext>
              </a:extLst>
            </p:cNvPr>
            <p:cNvGrpSpPr/>
            <p:nvPr/>
          </p:nvGrpSpPr>
          <p:grpSpPr>
            <a:xfrm>
              <a:off x="456436" y="8169274"/>
              <a:ext cx="7685389" cy="1758492"/>
              <a:chOff x="244520" y="7686135"/>
              <a:chExt cx="11990635" cy="2710287"/>
            </a:xfrm>
          </p:grpSpPr>
          <p:cxnSp>
            <p:nvCxnSpPr>
              <p:cNvPr id="134" name="Straight Connector 133">
                <a:extLst>
                  <a:ext uri="{FF2B5EF4-FFF2-40B4-BE49-F238E27FC236}">
                    <a16:creationId xmlns:a16="http://schemas.microsoft.com/office/drawing/2014/main" id="{410BC721-BD95-4568-9750-A080A8E5B5AD}"/>
                  </a:ext>
                </a:extLst>
              </p:cNvPr>
              <p:cNvCxnSpPr/>
              <p:nvPr/>
            </p:nvCxnSpPr>
            <p:spPr>
              <a:xfrm>
                <a:off x="6805316" y="9209824"/>
                <a:ext cx="9168" cy="9165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D249831B-5B2A-43E2-BF25-1BBF121EB747}"/>
                  </a:ext>
                </a:extLst>
              </p:cNvPr>
              <p:cNvCxnSpPr>
                <a:endCxn id="143" idx="4"/>
              </p:cNvCxnSpPr>
              <p:nvPr/>
            </p:nvCxnSpPr>
            <p:spPr>
              <a:xfrm flipV="1">
                <a:off x="7768618"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039328FE-18EA-400B-9B8A-1753FA1F58AE}"/>
                  </a:ext>
                </a:extLst>
              </p:cNvPr>
              <p:cNvCxnSpPr>
                <a:endCxn id="141" idx="4"/>
              </p:cNvCxnSpPr>
              <p:nvPr/>
            </p:nvCxnSpPr>
            <p:spPr>
              <a:xfrm flipV="1">
                <a:off x="3883579"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9BB1C79D-571B-4EBC-8545-D5716AF8DBB0}"/>
                  </a:ext>
                </a:extLst>
              </p:cNvPr>
              <p:cNvCxnSpPr>
                <a:endCxn id="142" idx="4"/>
              </p:cNvCxnSpPr>
              <p:nvPr/>
            </p:nvCxnSpPr>
            <p:spPr>
              <a:xfrm flipV="1">
                <a:off x="5811358"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BA6CA698-D398-4077-92BC-44F06BE69867}"/>
                  </a:ext>
                </a:extLst>
              </p:cNvPr>
              <p:cNvCxnSpPr>
                <a:endCxn id="140" idx="4"/>
              </p:cNvCxnSpPr>
              <p:nvPr/>
            </p:nvCxnSpPr>
            <p:spPr>
              <a:xfrm flipV="1">
                <a:off x="1955800" y="8867236"/>
                <a:ext cx="0" cy="1274891"/>
              </a:xfrm>
              <a:prstGeom prst="line">
                <a:avLst/>
              </a:prstGeom>
            </p:spPr>
            <p:style>
              <a:lnRef idx="1">
                <a:schemeClr val="accent1"/>
              </a:lnRef>
              <a:fillRef idx="0">
                <a:schemeClr val="accent1"/>
              </a:fillRef>
              <a:effectRef idx="0">
                <a:schemeClr val="accent1"/>
              </a:effectRef>
              <a:fontRef idx="minor">
                <a:schemeClr val="tx1"/>
              </a:fontRef>
            </p:style>
          </p:cxnSp>
          <p:grpSp>
            <p:nvGrpSpPr>
              <p:cNvPr id="139" name="Group 138">
                <a:extLst>
                  <a:ext uri="{FF2B5EF4-FFF2-40B4-BE49-F238E27FC236}">
                    <a16:creationId xmlns:a16="http://schemas.microsoft.com/office/drawing/2014/main" id="{58447291-3B42-4C19-8501-420CF29038DC}"/>
                  </a:ext>
                </a:extLst>
              </p:cNvPr>
              <p:cNvGrpSpPr/>
              <p:nvPr/>
            </p:nvGrpSpPr>
            <p:grpSpPr>
              <a:xfrm>
                <a:off x="244520" y="8669618"/>
                <a:ext cx="11990635" cy="1726804"/>
                <a:chOff x="280602" y="8605823"/>
                <a:chExt cx="11990635" cy="1726804"/>
              </a:xfrm>
            </p:grpSpPr>
            <p:cxnSp>
              <p:nvCxnSpPr>
                <p:cNvPr id="149" name="Straight Connector 148">
                  <a:extLst>
                    <a:ext uri="{FF2B5EF4-FFF2-40B4-BE49-F238E27FC236}">
                      <a16:creationId xmlns:a16="http://schemas.microsoft.com/office/drawing/2014/main" id="{BC0EF43A-5A02-4AE1-9246-CBC4EAB92E75}"/>
                    </a:ext>
                  </a:extLst>
                </p:cNvPr>
                <p:cNvCxnSpPr/>
                <p:nvPr/>
              </p:nvCxnSpPr>
              <p:spPr>
                <a:xfrm>
                  <a:off x="981530" y="9208895"/>
                  <a:ext cx="9168" cy="916536"/>
                </a:xfrm>
                <a:prstGeom prst="line">
                  <a:avLst/>
                </a:prstGeom>
              </p:spPr>
              <p:style>
                <a:lnRef idx="1">
                  <a:schemeClr val="accent1"/>
                </a:lnRef>
                <a:fillRef idx="0">
                  <a:schemeClr val="accent1"/>
                </a:fillRef>
                <a:effectRef idx="0">
                  <a:schemeClr val="accent1"/>
                </a:effectRef>
                <a:fontRef idx="minor">
                  <a:schemeClr val="tx1"/>
                </a:fontRef>
              </p:style>
            </p:cxnSp>
            <p:grpSp>
              <p:nvGrpSpPr>
                <p:cNvPr id="150" name="Group 149">
                  <a:extLst>
                    <a:ext uri="{FF2B5EF4-FFF2-40B4-BE49-F238E27FC236}">
                      <a16:creationId xmlns:a16="http://schemas.microsoft.com/office/drawing/2014/main" id="{8BAB22E7-5D23-49A2-9AA1-DF8ED4B7917C}"/>
                    </a:ext>
                  </a:extLst>
                </p:cNvPr>
                <p:cNvGrpSpPr/>
                <p:nvPr/>
              </p:nvGrpSpPr>
              <p:grpSpPr>
                <a:xfrm>
                  <a:off x="280602" y="9934931"/>
                  <a:ext cx="11990635" cy="397696"/>
                  <a:chOff x="280602" y="9934931"/>
                  <a:chExt cx="11990635" cy="397696"/>
                </a:xfrm>
              </p:grpSpPr>
              <p:grpSp>
                <p:nvGrpSpPr>
                  <p:cNvPr id="152" name="Group 151">
                    <a:extLst>
                      <a:ext uri="{FF2B5EF4-FFF2-40B4-BE49-F238E27FC236}">
                        <a16:creationId xmlns:a16="http://schemas.microsoft.com/office/drawing/2014/main" id="{056ABA3A-9DB2-4B57-AE24-645717879A66}"/>
                      </a:ext>
                    </a:extLst>
                  </p:cNvPr>
                  <p:cNvGrpSpPr/>
                  <p:nvPr/>
                </p:nvGrpSpPr>
                <p:grpSpPr>
                  <a:xfrm>
                    <a:off x="280602" y="9943279"/>
                    <a:ext cx="11990635" cy="389348"/>
                    <a:chOff x="280602" y="9943279"/>
                    <a:chExt cx="11990635" cy="389348"/>
                  </a:xfrm>
                </p:grpSpPr>
                <p:grpSp>
                  <p:nvGrpSpPr>
                    <p:cNvPr id="155" name="Group 154">
                      <a:extLst>
                        <a:ext uri="{FF2B5EF4-FFF2-40B4-BE49-F238E27FC236}">
                          <a16:creationId xmlns:a16="http://schemas.microsoft.com/office/drawing/2014/main" id="{33B51423-1B47-4B90-B4AB-B3873D285EF3}"/>
                        </a:ext>
                      </a:extLst>
                    </p:cNvPr>
                    <p:cNvGrpSpPr/>
                    <p:nvPr/>
                  </p:nvGrpSpPr>
                  <p:grpSpPr>
                    <a:xfrm>
                      <a:off x="280602" y="9943279"/>
                      <a:ext cx="11990635" cy="389348"/>
                      <a:chOff x="280602" y="9943279"/>
                      <a:chExt cx="11990635" cy="389348"/>
                    </a:xfrm>
                  </p:grpSpPr>
                  <p:grpSp>
                    <p:nvGrpSpPr>
                      <p:cNvPr id="158" name="Group 157">
                        <a:extLst>
                          <a:ext uri="{FF2B5EF4-FFF2-40B4-BE49-F238E27FC236}">
                            <a16:creationId xmlns:a16="http://schemas.microsoft.com/office/drawing/2014/main" id="{617B9AF8-3B4C-4440-ABF6-B66432B05461}"/>
                          </a:ext>
                        </a:extLst>
                      </p:cNvPr>
                      <p:cNvGrpSpPr/>
                      <p:nvPr/>
                    </p:nvGrpSpPr>
                    <p:grpSpPr>
                      <a:xfrm>
                        <a:off x="280602" y="9943279"/>
                        <a:ext cx="11990635" cy="381000"/>
                        <a:chOff x="280602" y="10248080"/>
                        <a:chExt cx="11990635" cy="381000"/>
                      </a:xfrm>
                    </p:grpSpPr>
                    <p:cxnSp>
                      <p:nvCxnSpPr>
                        <p:cNvPr id="160" name="Straight Connector 159">
                          <a:extLst>
                            <a:ext uri="{FF2B5EF4-FFF2-40B4-BE49-F238E27FC236}">
                              <a16:creationId xmlns:a16="http://schemas.microsoft.com/office/drawing/2014/main" id="{B1A3B8F6-8D34-4F5B-BC9B-4AEFEA0299A3}"/>
                            </a:ext>
                          </a:extLst>
                        </p:cNvPr>
                        <p:cNvCxnSpPr>
                          <a:cxnSpLocks/>
                        </p:cNvCxnSpPr>
                        <p:nvPr/>
                      </p:nvCxnSpPr>
                      <p:spPr>
                        <a:xfrm>
                          <a:off x="280602" y="10620733"/>
                          <a:ext cx="11990635" cy="6274"/>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61" name="Oval 160">
                          <a:extLst>
                            <a:ext uri="{FF2B5EF4-FFF2-40B4-BE49-F238E27FC236}">
                              <a16:creationId xmlns:a16="http://schemas.microsoft.com/office/drawing/2014/main" id="{C63ADBEE-B2D5-464B-9027-07CB5EBC7E25}"/>
                            </a:ext>
                          </a:extLst>
                        </p:cNvPr>
                        <p:cNvSpPr/>
                        <p:nvPr/>
                      </p:nvSpPr>
                      <p:spPr>
                        <a:xfrm>
                          <a:off x="777018" y="1024808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grpSp>
                  <p:sp>
                    <p:nvSpPr>
                      <p:cNvPr id="159" name="Oval 158">
                        <a:extLst>
                          <a:ext uri="{FF2B5EF4-FFF2-40B4-BE49-F238E27FC236}">
                            <a16:creationId xmlns:a16="http://schemas.microsoft.com/office/drawing/2014/main" id="{8D1727A2-3EEC-4A99-B6D4-2860E2168C4C}"/>
                          </a:ext>
                        </a:extLst>
                      </p:cNvPr>
                      <p:cNvSpPr/>
                      <p:nvPr/>
                    </p:nvSpPr>
                    <p:spPr>
                      <a:xfrm>
                        <a:off x="1765300"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156" name="Oval 155">
                      <a:extLst>
                        <a:ext uri="{FF2B5EF4-FFF2-40B4-BE49-F238E27FC236}">
                          <a16:creationId xmlns:a16="http://schemas.microsoft.com/office/drawing/2014/main" id="{96DF5651-64E7-4B88-A63E-703436153549}"/>
                        </a:ext>
                      </a:extLst>
                    </p:cNvPr>
                    <p:cNvSpPr/>
                    <p:nvPr/>
                  </p:nvSpPr>
                  <p:spPr>
                    <a:xfrm>
                      <a:off x="3695502"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157" name="Oval 156">
                      <a:extLst>
                        <a:ext uri="{FF2B5EF4-FFF2-40B4-BE49-F238E27FC236}">
                          <a16:creationId xmlns:a16="http://schemas.microsoft.com/office/drawing/2014/main" id="{D623EE7F-9BC0-4EC8-B75F-B4317C39A753}"/>
                        </a:ext>
                      </a:extLst>
                    </p:cNvPr>
                    <p:cNvSpPr/>
                    <p:nvPr/>
                  </p:nvSpPr>
                  <p:spPr>
                    <a:xfrm>
                      <a:off x="2730401"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153" name="Oval 152">
                    <a:extLst>
                      <a:ext uri="{FF2B5EF4-FFF2-40B4-BE49-F238E27FC236}">
                        <a16:creationId xmlns:a16="http://schemas.microsoft.com/office/drawing/2014/main" id="{6A058FA0-84B9-404B-9404-DDDF7BE399B5}"/>
                      </a:ext>
                    </a:extLst>
                  </p:cNvPr>
                  <p:cNvSpPr/>
                  <p:nvPr/>
                </p:nvSpPr>
                <p:spPr>
                  <a:xfrm>
                    <a:off x="4660603"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154" name="Oval 153">
                    <a:extLst>
                      <a:ext uri="{FF2B5EF4-FFF2-40B4-BE49-F238E27FC236}">
                        <a16:creationId xmlns:a16="http://schemas.microsoft.com/office/drawing/2014/main" id="{5F0EF8D4-E70A-4A09-AC13-9004D56A85F2}"/>
                      </a:ext>
                    </a:extLst>
                  </p:cNvPr>
                  <p:cNvSpPr/>
                  <p:nvPr/>
                </p:nvSpPr>
                <p:spPr>
                  <a:xfrm>
                    <a:off x="5625704" y="9934931"/>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151" name="Oval 150">
                  <a:extLst>
                    <a:ext uri="{FF2B5EF4-FFF2-40B4-BE49-F238E27FC236}">
                      <a16:creationId xmlns:a16="http://schemas.microsoft.com/office/drawing/2014/main" id="{79A6644D-105A-4B9C-8CBC-53ECC52F009E}"/>
                    </a:ext>
                  </a:extLst>
                </p:cNvPr>
                <p:cNvSpPr/>
                <p:nvPr/>
              </p:nvSpPr>
              <p:spPr>
                <a:xfrm>
                  <a:off x="41532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800" dirty="0">
                    <a:solidFill>
                      <a:schemeClr val="tx1"/>
                    </a:solidFill>
                  </a:endParaRPr>
                </a:p>
                <a:p>
                  <a:r>
                    <a:rPr lang="en-GB" sz="800" dirty="0">
                      <a:solidFill>
                        <a:schemeClr val="tx1"/>
                      </a:solidFill>
                    </a:rPr>
                    <a:t> </a:t>
                  </a:r>
                  <a:endParaRPr lang="en-GB" sz="1154" dirty="0"/>
                </a:p>
              </p:txBody>
            </p:sp>
          </p:grpSp>
          <p:sp>
            <p:nvSpPr>
              <p:cNvPr id="140" name="Oval 139">
                <a:extLst>
                  <a:ext uri="{FF2B5EF4-FFF2-40B4-BE49-F238E27FC236}">
                    <a16:creationId xmlns:a16="http://schemas.microsoft.com/office/drawing/2014/main" id="{2AD5A3B0-5980-46B7-85C4-D439C96A3EF0}"/>
                  </a:ext>
                </a:extLst>
              </p:cNvPr>
              <p:cNvSpPr/>
              <p:nvPr/>
            </p:nvSpPr>
            <p:spPr>
              <a:xfrm>
                <a:off x="1380422"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700" dirty="0">
                  <a:solidFill>
                    <a:schemeClr val="tx1"/>
                  </a:solidFill>
                </a:endParaRPr>
              </a:p>
              <a:p>
                <a:pPr algn="ctr"/>
                <a:endParaRPr lang="en-GB" sz="700" dirty="0">
                  <a:solidFill>
                    <a:schemeClr val="tx1"/>
                  </a:solidFill>
                </a:endParaRPr>
              </a:p>
              <a:p>
                <a:pPr algn="ctr"/>
                <a:r>
                  <a:rPr lang="en-GB" sz="700" dirty="0">
                    <a:solidFill>
                      <a:schemeClr val="tx1"/>
                    </a:solidFill>
                  </a:rPr>
                  <a:t> </a:t>
                </a:r>
                <a:endParaRPr lang="en-GB" sz="700" dirty="0"/>
              </a:p>
            </p:txBody>
          </p:sp>
          <p:sp>
            <p:nvSpPr>
              <p:cNvPr id="141" name="Oval 140">
                <a:extLst>
                  <a:ext uri="{FF2B5EF4-FFF2-40B4-BE49-F238E27FC236}">
                    <a16:creationId xmlns:a16="http://schemas.microsoft.com/office/drawing/2014/main" id="{F9E6462D-2984-4EBD-BB01-7B49DD6989F1}"/>
                  </a:ext>
                </a:extLst>
              </p:cNvPr>
              <p:cNvSpPr/>
              <p:nvPr/>
            </p:nvSpPr>
            <p:spPr>
              <a:xfrm>
                <a:off x="3308201"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800" dirty="0">
                  <a:solidFill>
                    <a:schemeClr val="tx1"/>
                  </a:solidFill>
                </a:endParaRPr>
              </a:p>
              <a:p>
                <a:pPr algn="ctr"/>
                <a:endParaRPr lang="en-GB" sz="1154" dirty="0">
                  <a:solidFill>
                    <a:schemeClr val="tx1"/>
                  </a:solidFill>
                </a:endParaRPr>
              </a:p>
            </p:txBody>
          </p:sp>
          <p:sp>
            <p:nvSpPr>
              <p:cNvPr id="142" name="Oval 141">
                <a:extLst>
                  <a:ext uri="{FF2B5EF4-FFF2-40B4-BE49-F238E27FC236}">
                    <a16:creationId xmlns:a16="http://schemas.microsoft.com/office/drawing/2014/main" id="{AE0D4BA1-C0BE-4C08-9A8B-2311CD58AA07}"/>
                  </a:ext>
                </a:extLst>
              </p:cNvPr>
              <p:cNvSpPr/>
              <p:nvPr/>
            </p:nvSpPr>
            <p:spPr>
              <a:xfrm>
                <a:off x="5235980"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143" name="Oval 142">
                <a:extLst>
                  <a:ext uri="{FF2B5EF4-FFF2-40B4-BE49-F238E27FC236}">
                    <a16:creationId xmlns:a16="http://schemas.microsoft.com/office/drawing/2014/main" id="{5A2B572F-E78F-430D-A4A0-984859399A39}"/>
                  </a:ext>
                </a:extLst>
              </p:cNvPr>
              <p:cNvSpPr/>
              <p:nvPr/>
            </p:nvSpPr>
            <p:spPr>
              <a:xfrm>
                <a:off x="7193240"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144" name="Oval 143">
                <a:extLst>
                  <a:ext uri="{FF2B5EF4-FFF2-40B4-BE49-F238E27FC236}">
                    <a16:creationId xmlns:a16="http://schemas.microsoft.com/office/drawing/2014/main" id="{CAE2FFE8-4486-419A-8BC3-B8AE0E244A2F}"/>
                  </a:ext>
                </a:extLst>
              </p:cNvPr>
              <p:cNvSpPr/>
              <p:nvPr/>
            </p:nvSpPr>
            <p:spPr>
              <a:xfrm>
                <a:off x="233203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700" dirty="0">
                  <a:solidFill>
                    <a:schemeClr val="tx1"/>
                  </a:solidFill>
                </a:endParaRPr>
              </a:p>
              <a:p>
                <a:endParaRPr lang="en-GB" sz="700" dirty="0"/>
              </a:p>
            </p:txBody>
          </p:sp>
          <p:sp>
            <p:nvSpPr>
              <p:cNvPr id="145" name="Oval 144">
                <a:extLst>
                  <a:ext uri="{FF2B5EF4-FFF2-40B4-BE49-F238E27FC236}">
                    <a16:creationId xmlns:a16="http://schemas.microsoft.com/office/drawing/2014/main" id="{D12A834A-3FAE-41F7-9767-BC8BDE1DBE0E}"/>
                  </a:ext>
                </a:extLst>
              </p:cNvPr>
              <p:cNvSpPr/>
              <p:nvPr/>
            </p:nvSpPr>
            <p:spPr>
              <a:xfrm>
                <a:off x="427209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a:p>
                <a:pPr algn="ctr"/>
                <a:endParaRPr lang="en-GB" sz="1154" dirty="0"/>
              </a:p>
            </p:txBody>
          </p:sp>
          <p:sp>
            <p:nvSpPr>
              <p:cNvPr id="146" name="Oval 145">
                <a:extLst>
                  <a:ext uri="{FF2B5EF4-FFF2-40B4-BE49-F238E27FC236}">
                    <a16:creationId xmlns:a16="http://schemas.microsoft.com/office/drawing/2014/main" id="{38CE5C30-5AE5-4D13-87D3-951CCED9BDAE}"/>
                  </a:ext>
                </a:extLst>
              </p:cNvPr>
              <p:cNvSpPr/>
              <p:nvPr/>
            </p:nvSpPr>
            <p:spPr>
              <a:xfrm>
                <a:off x="6239106" y="8606752"/>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800" dirty="0">
                  <a:solidFill>
                    <a:schemeClr val="tx1"/>
                  </a:solidFill>
                </a:endParaRPr>
              </a:p>
              <a:p>
                <a:endParaRPr lang="en-GB" sz="1154" dirty="0"/>
              </a:p>
            </p:txBody>
          </p:sp>
          <p:sp>
            <p:nvSpPr>
              <p:cNvPr id="147" name="Oval 146">
                <a:extLst>
                  <a:ext uri="{FF2B5EF4-FFF2-40B4-BE49-F238E27FC236}">
                    <a16:creationId xmlns:a16="http://schemas.microsoft.com/office/drawing/2014/main" id="{F0EA2993-C18B-4508-B807-395EE73EA7EE}"/>
                  </a:ext>
                </a:extLst>
              </p:cNvPr>
              <p:cNvSpPr/>
              <p:nvPr/>
            </p:nvSpPr>
            <p:spPr>
              <a:xfrm>
                <a:off x="7555906" y="9934931"/>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148" name="Oval 147">
                <a:extLst>
                  <a:ext uri="{FF2B5EF4-FFF2-40B4-BE49-F238E27FC236}">
                    <a16:creationId xmlns:a16="http://schemas.microsoft.com/office/drawing/2014/main" id="{E92877E5-246A-4016-AAF9-EE5D0FF1528E}"/>
                  </a:ext>
                </a:extLst>
              </p:cNvPr>
              <p:cNvSpPr/>
              <p:nvPr/>
            </p:nvSpPr>
            <p:spPr>
              <a:xfrm>
                <a:off x="6590805"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89" name="TextBox 88">
              <a:extLst>
                <a:ext uri="{FF2B5EF4-FFF2-40B4-BE49-F238E27FC236}">
                  <a16:creationId xmlns:a16="http://schemas.microsoft.com/office/drawing/2014/main" id="{F1E70EAF-3E26-4EBE-80BC-1C6C293EF759}"/>
                </a:ext>
              </a:extLst>
            </p:cNvPr>
            <p:cNvSpPr txBox="1"/>
            <p:nvPr/>
          </p:nvSpPr>
          <p:spPr>
            <a:xfrm>
              <a:off x="655923" y="9931271"/>
              <a:ext cx="495300" cy="400110"/>
            </a:xfrm>
            <a:prstGeom prst="rect">
              <a:avLst/>
            </a:prstGeom>
            <a:noFill/>
          </p:spPr>
          <p:txBody>
            <a:bodyPr wrap="square" rtlCol="0">
              <a:spAutoFit/>
            </a:bodyPr>
            <a:lstStyle/>
            <a:p>
              <a:pPr algn="ctr"/>
              <a:r>
                <a:rPr lang="en-GB" sz="1000" dirty="0"/>
                <a:t>Apr 1945</a:t>
              </a:r>
            </a:p>
          </p:txBody>
        </p:sp>
        <p:sp>
          <p:nvSpPr>
            <p:cNvPr id="90" name="TextBox 89">
              <a:extLst>
                <a:ext uri="{FF2B5EF4-FFF2-40B4-BE49-F238E27FC236}">
                  <a16:creationId xmlns:a16="http://schemas.microsoft.com/office/drawing/2014/main" id="{889E2697-9B7C-4FF1-BD85-AEF9E835E6F9}"/>
                </a:ext>
              </a:extLst>
            </p:cNvPr>
            <p:cNvSpPr txBox="1"/>
            <p:nvPr/>
          </p:nvSpPr>
          <p:spPr>
            <a:xfrm>
              <a:off x="1299124" y="9931271"/>
              <a:ext cx="495300" cy="400110"/>
            </a:xfrm>
            <a:prstGeom prst="rect">
              <a:avLst/>
            </a:prstGeom>
            <a:noFill/>
          </p:spPr>
          <p:txBody>
            <a:bodyPr wrap="square" rtlCol="0">
              <a:spAutoFit/>
            </a:bodyPr>
            <a:lstStyle/>
            <a:p>
              <a:pPr algn="ctr"/>
              <a:r>
                <a:rPr lang="en-GB" sz="1000" dirty="0"/>
                <a:t>Aug 1945</a:t>
              </a:r>
            </a:p>
          </p:txBody>
        </p:sp>
        <p:sp>
          <p:nvSpPr>
            <p:cNvPr id="91" name="TextBox 90">
              <a:extLst>
                <a:ext uri="{FF2B5EF4-FFF2-40B4-BE49-F238E27FC236}">
                  <a16:creationId xmlns:a16="http://schemas.microsoft.com/office/drawing/2014/main" id="{60316099-8EC2-4C72-896C-DE262FB9550A}"/>
                </a:ext>
              </a:extLst>
            </p:cNvPr>
            <p:cNvSpPr txBox="1"/>
            <p:nvPr/>
          </p:nvSpPr>
          <p:spPr>
            <a:xfrm>
              <a:off x="1942326" y="9950065"/>
              <a:ext cx="495300" cy="400110"/>
            </a:xfrm>
            <a:prstGeom prst="rect">
              <a:avLst/>
            </a:prstGeom>
            <a:noFill/>
          </p:spPr>
          <p:txBody>
            <a:bodyPr wrap="square" rtlCol="0">
              <a:spAutoFit/>
            </a:bodyPr>
            <a:lstStyle/>
            <a:p>
              <a:pPr algn="ctr"/>
              <a:r>
                <a:rPr lang="en-GB" sz="1000" dirty="0"/>
                <a:t>Jul 1948</a:t>
              </a:r>
            </a:p>
          </p:txBody>
        </p:sp>
        <p:sp>
          <p:nvSpPr>
            <p:cNvPr id="92" name="TextBox 91">
              <a:extLst>
                <a:ext uri="{FF2B5EF4-FFF2-40B4-BE49-F238E27FC236}">
                  <a16:creationId xmlns:a16="http://schemas.microsoft.com/office/drawing/2014/main" id="{67DCF9C9-DC68-4F9A-BDE3-080B1EEAC55D}"/>
                </a:ext>
              </a:extLst>
            </p:cNvPr>
            <p:cNvSpPr txBox="1"/>
            <p:nvPr/>
          </p:nvSpPr>
          <p:spPr>
            <a:xfrm>
              <a:off x="2563267" y="9958928"/>
              <a:ext cx="495300" cy="400110"/>
            </a:xfrm>
            <a:prstGeom prst="rect">
              <a:avLst/>
            </a:prstGeom>
            <a:noFill/>
          </p:spPr>
          <p:txBody>
            <a:bodyPr wrap="square" rtlCol="0">
              <a:spAutoFit/>
            </a:bodyPr>
            <a:lstStyle/>
            <a:p>
              <a:pPr algn="ctr"/>
              <a:r>
                <a:rPr lang="en-GB" sz="1000" dirty="0"/>
                <a:t>1950-54</a:t>
              </a:r>
            </a:p>
          </p:txBody>
        </p:sp>
        <p:sp>
          <p:nvSpPr>
            <p:cNvPr id="93" name="TextBox 92">
              <a:extLst>
                <a:ext uri="{FF2B5EF4-FFF2-40B4-BE49-F238E27FC236}">
                  <a16:creationId xmlns:a16="http://schemas.microsoft.com/office/drawing/2014/main" id="{1C1AD3F0-6FAC-4ABA-A66C-FDE18091DC79}"/>
                </a:ext>
              </a:extLst>
            </p:cNvPr>
            <p:cNvSpPr txBox="1"/>
            <p:nvPr/>
          </p:nvSpPr>
          <p:spPr>
            <a:xfrm>
              <a:off x="3183606" y="9975074"/>
              <a:ext cx="495300" cy="400110"/>
            </a:xfrm>
            <a:prstGeom prst="rect">
              <a:avLst/>
            </a:prstGeom>
            <a:noFill/>
          </p:spPr>
          <p:txBody>
            <a:bodyPr wrap="square" rtlCol="0">
              <a:spAutoFit/>
            </a:bodyPr>
            <a:lstStyle/>
            <a:p>
              <a:pPr algn="ctr"/>
              <a:r>
                <a:rPr lang="en-GB" sz="1000" dirty="0"/>
                <a:t>Nov 1952</a:t>
              </a:r>
            </a:p>
          </p:txBody>
        </p:sp>
        <p:sp>
          <p:nvSpPr>
            <p:cNvPr id="94" name="TextBox 93">
              <a:extLst>
                <a:ext uri="{FF2B5EF4-FFF2-40B4-BE49-F238E27FC236}">
                  <a16:creationId xmlns:a16="http://schemas.microsoft.com/office/drawing/2014/main" id="{69A02BDD-A3B6-48F9-8B94-1B5423A84068}"/>
                </a:ext>
              </a:extLst>
            </p:cNvPr>
            <p:cNvSpPr txBox="1"/>
            <p:nvPr/>
          </p:nvSpPr>
          <p:spPr>
            <a:xfrm>
              <a:off x="3809285" y="9975074"/>
              <a:ext cx="495300" cy="400110"/>
            </a:xfrm>
            <a:prstGeom prst="rect">
              <a:avLst/>
            </a:prstGeom>
            <a:noFill/>
          </p:spPr>
          <p:txBody>
            <a:bodyPr wrap="square" rtlCol="0">
              <a:spAutoFit/>
            </a:bodyPr>
            <a:lstStyle/>
            <a:p>
              <a:pPr algn="ctr"/>
              <a:r>
                <a:rPr lang="en-GB" sz="1000" dirty="0"/>
                <a:t>May 1954</a:t>
              </a:r>
            </a:p>
          </p:txBody>
        </p:sp>
        <p:sp>
          <p:nvSpPr>
            <p:cNvPr id="95" name="TextBox 94">
              <a:extLst>
                <a:ext uri="{FF2B5EF4-FFF2-40B4-BE49-F238E27FC236}">
                  <a16:creationId xmlns:a16="http://schemas.microsoft.com/office/drawing/2014/main" id="{038681D6-5005-42CB-9829-F72E81EFF817}"/>
                </a:ext>
              </a:extLst>
            </p:cNvPr>
            <p:cNvSpPr txBox="1"/>
            <p:nvPr/>
          </p:nvSpPr>
          <p:spPr>
            <a:xfrm>
              <a:off x="4434964" y="9957920"/>
              <a:ext cx="495300" cy="400110"/>
            </a:xfrm>
            <a:prstGeom prst="rect">
              <a:avLst/>
            </a:prstGeom>
            <a:noFill/>
          </p:spPr>
          <p:txBody>
            <a:bodyPr wrap="square" rtlCol="0">
              <a:spAutoFit/>
            </a:bodyPr>
            <a:lstStyle/>
            <a:p>
              <a:pPr algn="ctr"/>
              <a:r>
                <a:rPr lang="en-GB" sz="1000" dirty="0"/>
                <a:t>1955-56</a:t>
              </a:r>
            </a:p>
          </p:txBody>
        </p:sp>
        <p:sp>
          <p:nvSpPr>
            <p:cNvPr id="96" name="TextBox 95">
              <a:extLst>
                <a:ext uri="{FF2B5EF4-FFF2-40B4-BE49-F238E27FC236}">
                  <a16:creationId xmlns:a16="http://schemas.microsoft.com/office/drawing/2014/main" id="{D31934E1-54FD-4ABB-B5F2-F2BA93826D1F}"/>
                </a:ext>
              </a:extLst>
            </p:cNvPr>
            <p:cNvSpPr txBox="1"/>
            <p:nvPr/>
          </p:nvSpPr>
          <p:spPr>
            <a:xfrm>
              <a:off x="5049461" y="9946172"/>
              <a:ext cx="495300" cy="246221"/>
            </a:xfrm>
            <a:prstGeom prst="rect">
              <a:avLst/>
            </a:prstGeom>
            <a:noFill/>
          </p:spPr>
          <p:txBody>
            <a:bodyPr wrap="square" rtlCol="0">
              <a:spAutoFit/>
            </a:bodyPr>
            <a:lstStyle/>
            <a:p>
              <a:pPr algn="ctr"/>
              <a:r>
                <a:rPr lang="en-GB" sz="1000" dirty="0"/>
                <a:t>1960</a:t>
              </a:r>
            </a:p>
          </p:txBody>
        </p:sp>
        <p:sp>
          <p:nvSpPr>
            <p:cNvPr id="97" name="Rectangle 96">
              <a:extLst>
                <a:ext uri="{FF2B5EF4-FFF2-40B4-BE49-F238E27FC236}">
                  <a16:creationId xmlns:a16="http://schemas.microsoft.com/office/drawing/2014/main" id="{EE5D07F6-5C44-465F-8FC2-7E3B84B447AB}"/>
                </a:ext>
              </a:extLst>
            </p:cNvPr>
            <p:cNvSpPr/>
            <p:nvPr/>
          </p:nvSpPr>
          <p:spPr>
            <a:xfrm rot="16200000">
              <a:off x="-395142" y="9003057"/>
              <a:ext cx="1701045" cy="170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US" sz="1154" b="1" dirty="0"/>
                <a:t>Timeline</a:t>
              </a:r>
              <a:endParaRPr lang="en-GB" sz="1154" b="1" dirty="0"/>
            </a:p>
          </p:txBody>
        </p:sp>
        <p:sp>
          <p:nvSpPr>
            <p:cNvPr id="98" name="Oval 97">
              <a:extLst>
                <a:ext uri="{FF2B5EF4-FFF2-40B4-BE49-F238E27FC236}">
                  <a16:creationId xmlns:a16="http://schemas.microsoft.com/office/drawing/2014/main" id="{5F5B6737-21F6-4002-BCD7-D7F78A7F1254}"/>
                </a:ext>
              </a:extLst>
            </p:cNvPr>
            <p:cNvSpPr/>
            <p:nvPr/>
          </p:nvSpPr>
          <p:spPr>
            <a:xfrm>
              <a:off x="5759946" y="9610640"/>
              <a:ext cx="244202" cy="2442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99" name="Oval 98">
              <a:extLst>
                <a:ext uri="{FF2B5EF4-FFF2-40B4-BE49-F238E27FC236}">
                  <a16:creationId xmlns:a16="http://schemas.microsoft.com/office/drawing/2014/main" id="{88B477C2-87B1-4B56-B2F8-512C6041B951}"/>
                </a:ext>
              </a:extLst>
            </p:cNvPr>
            <p:cNvSpPr/>
            <p:nvPr/>
          </p:nvSpPr>
          <p:spPr>
            <a:xfrm>
              <a:off x="6364681" y="9624081"/>
              <a:ext cx="244202" cy="2442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GB" sz="1154" dirty="0"/>
                <a:t>v</a:t>
              </a:r>
            </a:p>
          </p:txBody>
        </p:sp>
        <p:sp>
          <p:nvSpPr>
            <p:cNvPr id="100" name="Oval 99">
              <a:extLst>
                <a:ext uri="{FF2B5EF4-FFF2-40B4-BE49-F238E27FC236}">
                  <a16:creationId xmlns:a16="http://schemas.microsoft.com/office/drawing/2014/main" id="{ED6EBBD7-BD56-4738-9E1C-173CAB11597D}"/>
                </a:ext>
              </a:extLst>
            </p:cNvPr>
            <p:cNvSpPr/>
            <p:nvPr/>
          </p:nvSpPr>
          <p:spPr>
            <a:xfrm>
              <a:off x="7001898" y="9605797"/>
              <a:ext cx="244202" cy="2442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GB" sz="1154" dirty="0"/>
                <a:t>v</a:t>
              </a:r>
            </a:p>
          </p:txBody>
        </p:sp>
        <p:sp>
          <p:nvSpPr>
            <p:cNvPr id="101" name="Oval 100">
              <a:extLst>
                <a:ext uri="{FF2B5EF4-FFF2-40B4-BE49-F238E27FC236}">
                  <a16:creationId xmlns:a16="http://schemas.microsoft.com/office/drawing/2014/main" id="{C3B1F47A-4E5F-4C44-AECC-C19866BD02F1}"/>
                </a:ext>
              </a:extLst>
            </p:cNvPr>
            <p:cNvSpPr/>
            <p:nvPr/>
          </p:nvSpPr>
          <p:spPr>
            <a:xfrm>
              <a:off x="7627312" y="9631446"/>
              <a:ext cx="244202" cy="2442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GB" sz="1154" dirty="0"/>
                <a:t>v</a:t>
              </a:r>
            </a:p>
          </p:txBody>
        </p:sp>
        <p:sp>
          <p:nvSpPr>
            <p:cNvPr id="102" name="Oval 101">
              <a:extLst>
                <a:ext uri="{FF2B5EF4-FFF2-40B4-BE49-F238E27FC236}">
                  <a16:creationId xmlns:a16="http://schemas.microsoft.com/office/drawing/2014/main" id="{36363CB9-233F-4B7F-994D-716CF4487D57}"/>
                </a:ext>
              </a:extLst>
            </p:cNvPr>
            <p:cNvSpPr/>
            <p:nvPr/>
          </p:nvSpPr>
          <p:spPr>
            <a:xfrm>
              <a:off x="5532031" y="8758261"/>
              <a:ext cx="737576" cy="7570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103" name="Oval 102">
              <a:extLst>
                <a:ext uri="{FF2B5EF4-FFF2-40B4-BE49-F238E27FC236}">
                  <a16:creationId xmlns:a16="http://schemas.microsoft.com/office/drawing/2014/main" id="{C33926F4-3B75-41A3-B050-41B5EA7A581A}"/>
                </a:ext>
              </a:extLst>
            </p:cNvPr>
            <p:cNvSpPr/>
            <p:nvPr/>
          </p:nvSpPr>
          <p:spPr>
            <a:xfrm>
              <a:off x="6774954" y="8732599"/>
              <a:ext cx="737576" cy="7570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104" name="Oval 103">
              <a:extLst>
                <a:ext uri="{FF2B5EF4-FFF2-40B4-BE49-F238E27FC236}">
                  <a16:creationId xmlns:a16="http://schemas.microsoft.com/office/drawing/2014/main" id="{5FD360A1-84E8-48EC-A327-842A4E1A50E1}"/>
                </a:ext>
              </a:extLst>
            </p:cNvPr>
            <p:cNvSpPr/>
            <p:nvPr/>
          </p:nvSpPr>
          <p:spPr>
            <a:xfrm>
              <a:off x="6163402" y="8151506"/>
              <a:ext cx="737576" cy="7570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105" name="Oval 104">
              <a:extLst>
                <a:ext uri="{FF2B5EF4-FFF2-40B4-BE49-F238E27FC236}">
                  <a16:creationId xmlns:a16="http://schemas.microsoft.com/office/drawing/2014/main" id="{A60FF856-D33A-44E3-AC96-25219028E64B}"/>
                </a:ext>
              </a:extLst>
            </p:cNvPr>
            <p:cNvSpPr/>
            <p:nvPr/>
          </p:nvSpPr>
          <p:spPr>
            <a:xfrm>
              <a:off x="7404249" y="8151506"/>
              <a:ext cx="737576" cy="7570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106" name="Rectangle 105">
              <a:extLst>
                <a:ext uri="{FF2B5EF4-FFF2-40B4-BE49-F238E27FC236}">
                  <a16:creationId xmlns:a16="http://schemas.microsoft.com/office/drawing/2014/main" id="{0E14486A-EB17-4050-BBC8-4AC626EBF500}"/>
                </a:ext>
              </a:extLst>
            </p:cNvPr>
            <p:cNvSpPr/>
            <p:nvPr/>
          </p:nvSpPr>
          <p:spPr>
            <a:xfrm>
              <a:off x="550945" y="8803018"/>
              <a:ext cx="737575" cy="461665"/>
            </a:xfrm>
            <a:prstGeom prst="rect">
              <a:avLst/>
            </a:prstGeom>
          </p:spPr>
          <p:txBody>
            <a:bodyPr wrap="square">
              <a:spAutoFit/>
            </a:bodyPr>
            <a:lstStyle/>
            <a:p>
              <a:pPr algn="ctr"/>
              <a:r>
                <a:rPr lang="en-GB" sz="800" dirty="0"/>
                <a:t>Roosevelt dies suddenly</a:t>
              </a:r>
            </a:p>
          </p:txBody>
        </p:sp>
        <p:sp>
          <p:nvSpPr>
            <p:cNvPr id="107" name="Rectangle 106">
              <a:extLst>
                <a:ext uri="{FF2B5EF4-FFF2-40B4-BE49-F238E27FC236}">
                  <a16:creationId xmlns:a16="http://schemas.microsoft.com/office/drawing/2014/main" id="{91D689EB-D5B3-4231-AEA2-369C8F1DB1AF}"/>
                </a:ext>
              </a:extLst>
            </p:cNvPr>
            <p:cNvSpPr/>
            <p:nvPr/>
          </p:nvSpPr>
          <p:spPr>
            <a:xfrm>
              <a:off x="1176273" y="8190293"/>
              <a:ext cx="737575" cy="338554"/>
            </a:xfrm>
            <a:prstGeom prst="rect">
              <a:avLst/>
            </a:prstGeom>
          </p:spPr>
          <p:txBody>
            <a:bodyPr wrap="square">
              <a:spAutoFit/>
            </a:bodyPr>
            <a:lstStyle/>
            <a:p>
              <a:pPr algn="ctr"/>
              <a:r>
                <a:rPr lang="en-GB" sz="800" dirty="0"/>
                <a:t>USA drops the bomb</a:t>
              </a:r>
            </a:p>
          </p:txBody>
        </p:sp>
        <p:sp>
          <p:nvSpPr>
            <p:cNvPr id="108" name="Rectangle 107">
              <a:extLst>
                <a:ext uri="{FF2B5EF4-FFF2-40B4-BE49-F238E27FC236}">
                  <a16:creationId xmlns:a16="http://schemas.microsoft.com/office/drawing/2014/main" id="{621A64BA-5388-4476-9E5A-8DB42F7F17FD}"/>
                </a:ext>
              </a:extLst>
            </p:cNvPr>
            <p:cNvSpPr/>
            <p:nvPr/>
          </p:nvSpPr>
          <p:spPr>
            <a:xfrm>
              <a:off x="1610408" y="8844900"/>
              <a:ext cx="1072771" cy="461665"/>
            </a:xfrm>
            <a:prstGeom prst="rect">
              <a:avLst/>
            </a:prstGeom>
          </p:spPr>
          <p:txBody>
            <a:bodyPr wrap="square">
              <a:spAutoFit/>
            </a:bodyPr>
            <a:lstStyle/>
            <a:p>
              <a:pPr algn="ctr"/>
              <a:r>
                <a:rPr lang="en-GB" sz="800" dirty="0"/>
                <a:t>Segregation</a:t>
              </a:r>
            </a:p>
            <a:p>
              <a:pPr algn="ctr"/>
              <a:r>
                <a:rPr lang="en-GB" sz="800" dirty="0"/>
                <a:t>ended in the</a:t>
              </a:r>
            </a:p>
            <a:p>
              <a:pPr algn="ctr"/>
              <a:r>
                <a:rPr lang="en-GB" sz="800" dirty="0"/>
                <a:t>military</a:t>
              </a:r>
            </a:p>
          </p:txBody>
        </p:sp>
        <p:sp>
          <p:nvSpPr>
            <p:cNvPr id="109" name="Rectangle 108">
              <a:extLst>
                <a:ext uri="{FF2B5EF4-FFF2-40B4-BE49-F238E27FC236}">
                  <a16:creationId xmlns:a16="http://schemas.microsoft.com/office/drawing/2014/main" id="{BD6DA1A8-EC2D-4FF1-9FBC-0D01C68D9CC4}"/>
                </a:ext>
              </a:extLst>
            </p:cNvPr>
            <p:cNvSpPr/>
            <p:nvPr/>
          </p:nvSpPr>
          <p:spPr>
            <a:xfrm>
              <a:off x="2435586" y="8264166"/>
              <a:ext cx="736099" cy="215444"/>
            </a:xfrm>
            <a:prstGeom prst="rect">
              <a:avLst/>
            </a:prstGeom>
          </p:spPr>
          <p:txBody>
            <a:bodyPr wrap="none">
              <a:spAutoFit/>
            </a:bodyPr>
            <a:lstStyle/>
            <a:p>
              <a:r>
                <a:rPr lang="en-GB" sz="800" dirty="0"/>
                <a:t>McCarthyism</a:t>
              </a:r>
            </a:p>
          </p:txBody>
        </p:sp>
        <p:sp>
          <p:nvSpPr>
            <p:cNvPr id="110" name="Rectangle 109">
              <a:extLst>
                <a:ext uri="{FF2B5EF4-FFF2-40B4-BE49-F238E27FC236}">
                  <a16:creationId xmlns:a16="http://schemas.microsoft.com/office/drawing/2014/main" id="{69D53742-0AB2-40A3-BA21-FE679D9F4F97}"/>
                </a:ext>
              </a:extLst>
            </p:cNvPr>
            <p:cNvSpPr/>
            <p:nvPr/>
          </p:nvSpPr>
          <p:spPr>
            <a:xfrm>
              <a:off x="3051353" y="8851810"/>
              <a:ext cx="703799" cy="338554"/>
            </a:xfrm>
            <a:prstGeom prst="rect">
              <a:avLst/>
            </a:prstGeom>
          </p:spPr>
          <p:txBody>
            <a:bodyPr wrap="square">
              <a:spAutoFit/>
            </a:bodyPr>
            <a:lstStyle/>
            <a:p>
              <a:pPr algn="ctr"/>
              <a:r>
                <a:rPr lang="en-GB" sz="800" dirty="0"/>
                <a:t>Eisenhower  President</a:t>
              </a:r>
            </a:p>
          </p:txBody>
        </p:sp>
        <p:sp>
          <p:nvSpPr>
            <p:cNvPr id="111" name="Rectangle 110">
              <a:extLst>
                <a:ext uri="{FF2B5EF4-FFF2-40B4-BE49-F238E27FC236}">
                  <a16:creationId xmlns:a16="http://schemas.microsoft.com/office/drawing/2014/main" id="{9AEE10C0-0339-4827-8912-8C5E461EF455}"/>
                </a:ext>
              </a:extLst>
            </p:cNvPr>
            <p:cNvSpPr/>
            <p:nvPr/>
          </p:nvSpPr>
          <p:spPr>
            <a:xfrm>
              <a:off x="3630475" y="8248306"/>
              <a:ext cx="793500" cy="338554"/>
            </a:xfrm>
            <a:prstGeom prst="rect">
              <a:avLst/>
            </a:prstGeom>
          </p:spPr>
          <p:txBody>
            <a:bodyPr wrap="square">
              <a:spAutoFit/>
            </a:bodyPr>
            <a:lstStyle/>
            <a:p>
              <a:pPr algn="ctr"/>
              <a:r>
                <a:rPr lang="en-GB" sz="800" dirty="0"/>
                <a:t>segregation in schools illegal </a:t>
              </a:r>
            </a:p>
          </p:txBody>
        </p:sp>
        <p:sp>
          <p:nvSpPr>
            <p:cNvPr id="112" name="Rectangle 111">
              <a:extLst>
                <a:ext uri="{FF2B5EF4-FFF2-40B4-BE49-F238E27FC236}">
                  <a16:creationId xmlns:a16="http://schemas.microsoft.com/office/drawing/2014/main" id="{4C55818B-94F8-4F87-80E3-9C0B02D10D1E}"/>
                </a:ext>
              </a:extLst>
            </p:cNvPr>
            <p:cNvSpPr/>
            <p:nvPr/>
          </p:nvSpPr>
          <p:spPr>
            <a:xfrm>
              <a:off x="4313901" y="8843096"/>
              <a:ext cx="694421" cy="215444"/>
            </a:xfrm>
            <a:prstGeom prst="rect">
              <a:avLst/>
            </a:prstGeom>
          </p:spPr>
          <p:txBody>
            <a:bodyPr wrap="none">
              <a:spAutoFit/>
            </a:bodyPr>
            <a:lstStyle/>
            <a:p>
              <a:pPr algn="ctr"/>
              <a:r>
                <a:rPr lang="en-GB" sz="800" dirty="0"/>
                <a:t>Rossa Parks </a:t>
              </a:r>
            </a:p>
          </p:txBody>
        </p:sp>
        <p:sp>
          <p:nvSpPr>
            <p:cNvPr id="113" name="Rectangle 112">
              <a:extLst>
                <a:ext uri="{FF2B5EF4-FFF2-40B4-BE49-F238E27FC236}">
                  <a16:creationId xmlns:a16="http://schemas.microsoft.com/office/drawing/2014/main" id="{5BD1C845-AC1E-4BA6-A72D-34F3AF5E0907}"/>
                </a:ext>
              </a:extLst>
            </p:cNvPr>
            <p:cNvSpPr/>
            <p:nvPr/>
          </p:nvSpPr>
          <p:spPr>
            <a:xfrm>
              <a:off x="4973144" y="8229954"/>
              <a:ext cx="647934" cy="215444"/>
            </a:xfrm>
            <a:prstGeom prst="rect">
              <a:avLst/>
            </a:prstGeom>
          </p:spPr>
          <p:txBody>
            <a:bodyPr wrap="none">
              <a:spAutoFit/>
            </a:bodyPr>
            <a:lstStyle/>
            <a:p>
              <a:r>
                <a:rPr lang="en-GB" sz="800" dirty="0"/>
                <a:t>JFK elected</a:t>
              </a:r>
            </a:p>
          </p:txBody>
        </p:sp>
        <p:sp>
          <p:nvSpPr>
            <p:cNvPr id="114" name="TextBox 113">
              <a:extLst>
                <a:ext uri="{FF2B5EF4-FFF2-40B4-BE49-F238E27FC236}">
                  <a16:creationId xmlns:a16="http://schemas.microsoft.com/office/drawing/2014/main" id="{3F512AD7-2603-49F7-894B-F3E5C7C6D6C0}"/>
                </a:ext>
              </a:extLst>
            </p:cNvPr>
            <p:cNvSpPr txBox="1"/>
            <p:nvPr/>
          </p:nvSpPr>
          <p:spPr>
            <a:xfrm>
              <a:off x="5631567" y="9970582"/>
              <a:ext cx="495300" cy="246221"/>
            </a:xfrm>
            <a:prstGeom prst="rect">
              <a:avLst/>
            </a:prstGeom>
            <a:noFill/>
          </p:spPr>
          <p:txBody>
            <a:bodyPr wrap="square" rtlCol="0">
              <a:spAutoFit/>
            </a:bodyPr>
            <a:lstStyle/>
            <a:p>
              <a:pPr algn="ctr"/>
              <a:r>
                <a:rPr lang="en-GB" sz="1000" dirty="0"/>
                <a:t>1963</a:t>
              </a:r>
            </a:p>
          </p:txBody>
        </p:sp>
        <p:sp>
          <p:nvSpPr>
            <p:cNvPr id="115" name="TextBox 114">
              <a:extLst>
                <a:ext uri="{FF2B5EF4-FFF2-40B4-BE49-F238E27FC236}">
                  <a16:creationId xmlns:a16="http://schemas.microsoft.com/office/drawing/2014/main" id="{99CA9BF3-8389-4EBC-B8AE-8F9649F4B296}"/>
                </a:ext>
              </a:extLst>
            </p:cNvPr>
            <p:cNvSpPr txBox="1"/>
            <p:nvPr/>
          </p:nvSpPr>
          <p:spPr>
            <a:xfrm>
              <a:off x="6226448" y="9963222"/>
              <a:ext cx="495300" cy="400110"/>
            </a:xfrm>
            <a:prstGeom prst="rect">
              <a:avLst/>
            </a:prstGeom>
            <a:noFill/>
          </p:spPr>
          <p:txBody>
            <a:bodyPr wrap="square" rtlCol="0">
              <a:spAutoFit/>
            </a:bodyPr>
            <a:lstStyle/>
            <a:p>
              <a:pPr algn="ctr"/>
              <a:r>
                <a:rPr lang="en-GB" sz="1000" dirty="0"/>
                <a:t>June 1964</a:t>
              </a:r>
            </a:p>
          </p:txBody>
        </p:sp>
        <p:sp>
          <p:nvSpPr>
            <p:cNvPr id="116" name="TextBox 115">
              <a:extLst>
                <a:ext uri="{FF2B5EF4-FFF2-40B4-BE49-F238E27FC236}">
                  <a16:creationId xmlns:a16="http://schemas.microsoft.com/office/drawing/2014/main" id="{B1D0BA31-C280-473E-9726-524AABA144B6}"/>
                </a:ext>
              </a:extLst>
            </p:cNvPr>
            <p:cNvSpPr txBox="1"/>
            <p:nvPr/>
          </p:nvSpPr>
          <p:spPr>
            <a:xfrm>
              <a:off x="6876349" y="9955627"/>
              <a:ext cx="495300" cy="400110"/>
            </a:xfrm>
            <a:prstGeom prst="rect">
              <a:avLst/>
            </a:prstGeom>
            <a:noFill/>
          </p:spPr>
          <p:txBody>
            <a:bodyPr wrap="square" rtlCol="0">
              <a:spAutoFit/>
            </a:bodyPr>
            <a:lstStyle/>
            <a:p>
              <a:pPr algn="ctr"/>
              <a:r>
                <a:rPr lang="en-GB" sz="1000" dirty="0"/>
                <a:t>1965-67</a:t>
              </a:r>
            </a:p>
          </p:txBody>
        </p:sp>
        <p:sp>
          <p:nvSpPr>
            <p:cNvPr id="117" name="TextBox 116">
              <a:extLst>
                <a:ext uri="{FF2B5EF4-FFF2-40B4-BE49-F238E27FC236}">
                  <a16:creationId xmlns:a16="http://schemas.microsoft.com/office/drawing/2014/main" id="{F6E88C9A-1565-4011-B8AA-02BBCB72AD02}"/>
                </a:ext>
              </a:extLst>
            </p:cNvPr>
            <p:cNvSpPr txBox="1"/>
            <p:nvPr/>
          </p:nvSpPr>
          <p:spPr>
            <a:xfrm>
              <a:off x="7503182" y="9969936"/>
              <a:ext cx="495300" cy="400110"/>
            </a:xfrm>
            <a:prstGeom prst="rect">
              <a:avLst/>
            </a:prstGeom>
            <a:noFill/>
          </p:spPr>
          <p:txBody>
            <a:bodyPr wrap="square" rtlCol="0">
              <a:spAutoFit/>
            </a:bodyPr>
            <a:lstStyle/>
            <a:p>
              <a:pPr algn="ctr"/>
              <a:r>
                <a:rPr lang="en-GB" sz="1000" dirty="0"/>
                <a:t>Jan 1973</a:t>
              </a:r>
            </a:p>
          </p:txBody>
        </p:sp>
        <p:sp>
          <p:nvSpPr>
            <p:cNvPr id="118" name="Rectangle 117">
              <a:extLst>
                <a:ext uri="{FF2B5EF4-FFF2-40B4-BE49-F238E27FC236}">
                  <a16:creationId xmlns:a16="http://schemas.microsoft.com/office/drawing/2014/main" id="{6C1713F1-4924-49D8-B39B-58C61443DC08}"/>
                </a:ext>
              </a:extLst>
            </p:cNvPr>
            <p:cNvSpPr/>
            <p:nvPr/>
          </p:nvSpPr>
          <p:spPr>
            <a:xfrm>
              <a:off x="5504805" y="8785976"/>
              <a:ext cx="764119" cy="338554"/>
            </a:xfrm>
            <a:prstGeom prst="rect">
              <a:avLst/>
            </a:prstGeom>
          </p:spPr>
          <p:txBody>
            <a:bodyPr wrap="square">
              <a:spAutoFit/>
            </a:bodyPr>
            <a:lstStyle/>
            <a:p>
              <a:pPr algn="ctr"/>
              <a:r>
                <a:rPr lang="en-GB" sz="800" dirty="0"/>
                <a:t>March on Washington</a:t>
              </a:r>
            </a:p>
          </p:txBody>
        </p:sp>
        <p:sp>
          <p:nvSpPr>
            <p:cNvPr id="119" name="Rectangle 118">
              <a:extLst>
                <a:ext uri="{FF2B5EF4-FFF2-40B4-BE49-F238E27FC236}">
                  <a16:creationId xmlns:a16="http://schemas.microsoft.com/office/drawing/2014/main" id="{D119A023-FF77-4FD8-86B4-C56A770293C9}"/>
                </a:ext>
              </a:extLst>
            </p:cNvPr>
            <p:cNvSpPr/>
            <p:nvPr/>
          </p:nvSpPr>
          <p:spPr>
            <a:xfrm>
              <a:off x="6171221" y="8190293"/>
              <a:ext cx="705128" cy="338554"/>
            </a:xfrm>
            <a:prstGeom prst="rect">
              <a:avLst/>
            </a:prstGeom>
          </p:spPr>
          <p:txBody>
            <a:bodyPr wrap="square">
              <a:spAutoFit/>
            </a:bodyPr>
            <a:lstStyle/>
            <a:p>
              <a:pPr algn="ctr"/>
              <a:r>
                <a:rPr lang="en-GB" sz="800" dirty="0"/>
                <a:t>The Civil Rights Act </a:t>
              </a:r>
            </a:p>
          </p:txBody>
        </p:sp>
        <p:sp>
          <p:nvSpPr>
            <p:cNvPr id="120" name="Rectangle 119">
              <a:extLst>
                <a:ext uri="{FF2B5EF4-FFF2-40B4-BE49-F238E27FC236}">
                  <a16:creationId xmlns:a16="http://schemas.microsoft.com/office/drawing/2014/main" id="{636FD8C7-BEA5-496B-91C3-D67E70E1F9A5}"/>
                </a:ext>
              </a:extLst>
            </p:cNvPr>
            <p:cNvSpPr/>
            <p:nvPr/>
          </p:nvSpPr>
          <p:spPr>
            <a:xfrm>
              <a:off x="6826660" y="8797284"/>
              <a:ext cx="617477" cy="215444"/>
            </a:xfrm>
            <a:prstGeom prst="rect">
              <a:avLst/>
            </a:prstGeom>
          </p:spPr>
          <p:txBody>
            <a:bodyPr wrap="none">
              <a:spAutoFit/>
            </a:bodyPr>
            <a:lstStyle/>
            <a:p>
              <a:r>
                <a:rPr lang="en-GB" sz="800" dirty="0"/>
                <a:t>Race riots </a:t>
              </a:r>
            </a:p>
          </p:txBody>
        </p:sp>
        <p:sp>
          <p:nvSpPr>
            <p:cNvPr id="121" name="Rectangle 120">
              <a:extLst>
                <a:ext uri="{FF2B5EF4-FFF2-40B4-BE49-F238E27FC236}">
                  <a16:creationId xmlns:a16="http://schemas.microsoft.com/office/drawing/2014/main" id="{5DA970A5-81F9-44C2-AB6E-9D94CF899046}"/>
                </a:ext>
              </a:extLst>
            </p:cNvPr>
            <p:cNvSpPr/>
            <p:nvPr/>
          </p:nvSpPr>
          <p:spPr>
            <a:xfrm>
              <a:off x="7395669" y="8219211"/>
              <a:ext cx="736099" cy="215444"/>
            </a:xfrm>
            <a:prstGeom prst="rect">
              <a:avLst/>
            </a:prstGeom>
          </p:spPr>
          <p:txBody>
            <a:bodyPr wrap="none">
              <a:spAutoFit/>
            </a:bodyPr>
            <a:lstStyle/>
            <a:p>
              <a:r>
                <a:rPr lang="en-GB" sz="800" dirty="0"/>
                <a:t>Roe Vs Wade</a:t>
              </a:r>
            </a:p>
          </p:txBody>
        </p:sp>
        <p:pic>
          <p:nvPicPr>
            <p:cNvPr id="122" name="Picture 121" descr="A close up of a logo&#10;&#10;Description automatically generated">
              <a:extLst>
                <a:ext uri="{FF2B5EF4-FFF2-40B4-BE49-F238E27FC236}">
                  <a16:creationId xmlns:a16="http://schemas.microsoft.com/office/drawing/2014/main" id="{99FABCCA-B1A0-4E04-A97F-B9839C14F27A}"/>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b="14791"/>
            <a:stretch/>
          </p:blipFill>
          <p:spPr>
            <a:xfrm>
              <a:off x="752047" y="9305969"/>
              <a:ext cx="326019" cy="277799"/>
            </a:xfrm>
            <a:prstGeom prst="rect">
              <a:avLst/>
            </a:prstGeom>
          </p:spPr>
        </p:pic>
        <p:pic>
          <p:nvPicPr>
            <p:cNvPr id="123" name="Picture 122" descr="A close up of a logo&#10;&#10;Description automatically generated">
              <a:extLst>
                <a:ext uri="{FF2B5EF4-FFF2-40B4-BE49-F238E27FC236}">
                  <a16:creationId xmlns:a16="http://schemas.microsoft.com/office/drawing/2014/main" id="{9B7B8319-FD49-4093-B9F0-936B0231716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13567"/>
            <a:stretch/>
          </p:blipFill>
          <p:spPr>
            <a:xfrm>
              <a:off x="1350219" y="8538448"/>
              <a:ext cx="419843" cy="362882"/>
            </a:xfrm>
            <a:prstGeom prst="rect">
              <a:avLst/>
            </a:prstGeom>
          </p:spPr>
        </p:pic>
        <p:pic>
          <p:nvPicPr>
            <p:cNvPr id="124" name="Picture 123" descr="A close up of a logo&#10;&#10;Description automatically generated">
              <a:extLst>
                <a:ext uri="{FF2B5EF4-FFF2-40B4-BE49-F238E27FC236}">
                  <a16:creationId xmlns:a16="http://schemas.microsoft.com/office/drawing/2014/main" id="{D1C3DD55-C665-4FC7-8F31-8210D632B387}"/>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b="35472"/>
            <a:stretch/>
          </p:blipFill>
          <p:spPr>
            <a:xfrm>
              <a:off x="1992682" y="9255022"/>
              <a:ext cx="341060" cy="220077"/>
            </a:xfrm>
            <a:prstGeom prst="rect">
              <a:avLst/>
            </a:prstGeom>
          </p:spPr>
        </p:pic>
        <p:pic>
          <p:nvPicPr>
            <p:cNvPr id="125" name="Picture 124" descr="A close up of a logo&#10;&#10;Description automatically generated">
              <a:extLst>
                <a:ext uri="{FF2B5EF4-FFF2-40B4-BE49-F238E27FC236}">
                  <a16:creationId xmlns:a16="http://schemas.microsoft.com/office/drawing/2014/main" id="{8CD8BF70-632E-45DD-9A3A-00DAFE0D4AE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511578" y="8372652"/>
              <a:ext cx="556670" cy="556670"/>
            </a:xfrm>
            <a:prstGeom prst="rect">
              <a:avLst/>
            </a:prstGeom>
          </p:spPr>
        </p:pic>
        <p:pic>
          <p:nvPicPr>
            <p:cNvPr id="126" name="Picture 125" descr="A close up of a logo&#10;&#10;Description automatically generated">
              <a:extLst>
                <a:ext uri="{FF2B5EF4-FFF2-40B4-BE49-F238E27FC236}">
                  <a16:creationId xmlns:a16="http://schemas.microsoft.com/office/drawing/2014/main" id="{1558EFD0-6DC0-45A6-B0B3-606BFE1EC6F8}"/>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r="4082" b="14406"/>
            <a:stretch/>
          </p:blipFill>
          <p:spPr>
            <a:xfrm>
              <a:off x="3217685" y="9210651"/>
              <a:ext cx="351876" cy="265710"/>
            </a:xfrm>
            <a:prstGeom prst="rect">
              <a:avLst/>
            </a:prstGeom>
          </p:spPr>
        </p:pic>
        <p:pic>
          <p:nvPicPr>
            <p:cNvPr id="127" name="Picture 126" descr="A close up of a logo&#10;&#10;Description automatically generated">
              <a:extLst>
                <a:ext uri="{FF2B5EF4-FFF2-40B4-BE49-F238E27FC236}">
                  <a16:creationId xmlns:a16="http://schemas.microsoft.com/office/drawing/2014/main" id="{BBD5660F-A64A-4C12-8C6A-B9DC6E8D2F48}"/>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b="35472"/>
            <a:stretch/>
          </p:blipFill>
          <p:spPr>
            <a:xfrm>
              <a:off x="3784690" y="8526703"/>
              <a:ext cx="495422" cy="319683"/>
            </a:xfrm>
            <a:prstGeom prst="rect">
              <a:avLst/>
            </a:prstGeom>
          </p:spPr>
        </p:pic>
        <p:pic>
          <p:nvPicPr>
            <p:cNvPr id="128" name="Picture 127" descr="A close up of a logo&#10;&#10;Description automatically generated">
              <a:extLst>
                <a:ext uri="{FF2B5EF4-FFF2-40B4-BE49-F238E27FC236}">
                  <a16:creationId xmlns:a16="http://schemas.microsoft.com/office/drawing/2014/main" id="{1A8604C8-F250-4733-875B-669D39BC270A}"/>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r="4082" b="14406"/>
            <a:stretch/>
          </p:blipFill>
          <p:spPr>
            <a:xfrm>
              <a:off x="5071312" y="8508440"/>
              <a:ext cx="409557" cy="365472"/>
            </a:xfrm>
            <a:prstGeom prst="rect">
              <a:avLst/>
            </a:prstGeom>
          </p:spPr>
        </p:pic>
        <p:pic>
          <p:nvPicPr>
            <p:cNvPr id="129" name="Picture 128" descr="A close up of a logo&#10;&#10;Description automatically generated">
              <a:extLst>
                <a:ext uri="{FF2B5EF4-FFF2-40B4-BE49-F238E27FC236}">
                  <a16:creationId xmlns:a16="http://schemas.microsoft.com/office/drawing/2014/main" id="{1D3150AF-A175-486D-952A-E1333BA4D10D}"/>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r="6281" b="22300"/>
            <a:stretch/>
          </p:blipFill>
          <p:spPr>
            <a:xfrm>
              <a:off x="4341272" y="8995321"/>
              <a:ext cx="591663" cy="490528"/>
            </a:xfrm>
            <a:prstGeom prst="rect">
              <a:avLst/>
            </a:prstGeom>
          </p:spPr>
        </p:pic>
        <p:pic>
          <p:nvPicPr>
            <p:cNvPr id="130" name="Picture 129" descr="A close up of a logo&#10;&#10;Description automatically generated">
              <a:extLst>
                <a:ext uri="{FF2B5EF4-FFF2-40B4-BE49-F238E27FC236}">
                  <a16:creationId xmlns:a16="http://schemas.microsoft.com/office/drawing/2014/main" id="{D25BB9EF-B979-446E-A954-FCE426166F65}"/>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r="3709" b="25220"/>
            <a:stretch/>
          </p:blipFill>
          <p:spPr>
            <a:xfrm>
              <a:off x="5681050" y="9136774"/>
              <a:ext cx="396332" cy="307792"/>
            </a:xfrm>
            <a:prstGeom prst="rect">
              <a:avLst/>
            </a:prstGeom>
          </p:spPr>
        </p:pic>
        <p:pic>
          <p:nvPicPr>
            <p:cNvPr id="131" name="Picture 130" descr="A close up of a logo&#10;&#10;Description automatically generated">
              <a:extLst>
                <a:ext uri="{FF2B5EF4-FFF2-40B4-BE49-F238E27FC236}">
                  <a16:creationId xmlns:a16="http://schemas.microsoft.com/office/drawing/2014/main" id="{225465B0-4441-443C-90F6-942ADA737448}"/>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r="3537" b="16681"/>
            <a:stretch/>
          </p:blipFill>
          <p:spPr>
            <a:xfrm>
              <a:off x="6357611" y="8577498"/>
              <a:ext cx="328682" cy="283899"/>
            </a:xfrm>
            <a:prstGeom prst="rect">
              <a:avLst/>
            </a:prstGeom>
          </p:spPr>
        </p:pic>
        <p:pic>
          <p:nvPicPr>
            <p:cNvPr id="132" name="Picture 131" descr="A close up of a logo&#10;&#10;Description automatically generated">
              <a:extLst>
                <a:ext uri="{FF2B5EF4-FFF2-40B4-BE49-F238E27FC236}">
                  <a16:creationId xmlns:a16="http://schemas.microsoft.com/office/drawing/2014/main" id="{47816A5A-E27D-4D53-BFF0-B984819B91E0}"/>
                </a:ext>
              </a:extLst>
            </p:cNvPr>
            <p:cNvPicPr>
              <a:picLocks noChangeAspect="1"/>
            </p:cNvPicPr>
            <p:nvPr/>
          </p:nvPicPr>
          <p:blipFill rotWithShape="1">
            <a:blip r:embed="rId10" cstate="email">
              <a:extLst>
                <a:ext uri="{28A0092B-C50C-407E-A947-70E740481C1C}">
                  <a14:useLocalDpi xmlns:a14="http://schemas.microsoft.com/office/drawing/2010/main"/>
                </a:ext>
              </a:extLst>
            </a:blip>
            <a:srcRect r="1924" b="17393"/>
            <a:stretch/>
          </p:blipFill>
          <p:spPr>
            <a:xfrm>
              <a:off x="6852342" y="8956154"/>
              <a:ext cx="551532" cy="464547"/>
            </a:xfrm>
            <a:prstGeom prst="rect">
              <a:avLst/>
            </a:prstGeom>
          </p:spPr>
        </p:pic>
        <p:pic>
          <p:nvPicPr>
            <p:cNvPr id="133" name="Picture 132" descr="A close up of a logo&#10;&#10;Description automatically generated">
              <a:extLst>
                <a:ext uri="{FF2B5EF4-FFF2-40B4-BE49-F238E27FC236}">
                  <a16:creationId xmlns:a16="http://schemas.microsoft.com/office/drawing/2014/main" id="{986C4C6D-CDD2-4526-B449-9869A678610F}"/>
                </a:ext>
              </a:extLst>
            </p:cNvPr>
            <p:cNvPicPr>
              <a:picLocks noChangeAspect="1"/>
            </p:cNvPicPr>
            <p:nvPr/>
          </p:nvPicPr>
          <p:blipFill rotWithShape="1">
            <a:blip r:embed="rId11" cstate="email">
              <a:extLst>
                <a:ext uri="{28A0092B-C50C-407E-A947-70E740481C1C}">
                  <a14:useLocalDpi xmlns:a14="http://schemas.microsoft.com/office/drawing/2010/main"/>
                </a:ext>
              </a:extLst>
            </a:blip>
            <a:srcRect r="1137" b="32336"/>
            <a:stretch/>
          </p:blipFill>
          <p:spPr>
            <a:xfrm>
              <a:off x="7503182" y="8406127"/>
              <a:ext cx="558446" cy="382209"/>
            </a:xfrm>
            <a:prstGeom prst="rect">
              <a:avLst/>
            </a:prstGeom>
          </p:spPr>
        </p:pic>
      </p:grpSp>
      <p:graphicFrame>
        <p:nvGraphicFramePr>
          <p:cNvPr id="162" name="Table 7">
            <a:extLst>
              <a:ext uri="{FF2B5EF4-FFF2-40B4-BE49-F238E27FC236}">
                <a16:creationId xmlns:a16="http://schemas.microsoft.com/office/drawing/2014/main" id="{3BDE91EB-41A2-42D0-8369-CDD366F597D2}"/>
              </a:ext>
            </a:extLst>
          </p:cNvPr>
          <p:cNvGraphicFramePr>
            <a:graphicFrameLocks noGrp="1"/>
          </p:cNvGraphicFramePr>
          <p:nvPr>
            <p:extLst>
              <p:ext uri="{D42A27DB-BD31-4B8C-83A1-F6EECF244321}">
                <p14:modId xmlns:p14="http://schemas.microsoft.com/office/powerpoint/2010/main" val="1567900928"/>
              </p:ext>
            </p:extLst>
          </p:nvPr>
        </p:nvGraphicFramePr>
        <p:xfrm>
          <a:off x="139351" y="640897"/>
          <a:ext cx="3592876" cy="1432560"/>
        </p:xfrm>
        <a:graphic>
          <a:graphicData uri="http://schemas.openxmlformats.org/drawingml/2006/table">
            <a:tbl>
              <a:tblPr firstRow="1" bandRow="1">
                <a:tableStyleId>{5940675A-B579-460E-94D1-54222C63F5DA}</a:tableStyleId>
              </a:tblPr>
              <a:tblGrid>
                <a:gridCol w="966590">
                  <a:extLst>
                    <a:ext uri="{9D8B030D-6E8A-4147-A177-3AD203B41FA5}">
                      <a16:colId xmlns:a16="http://schemas.microsoft.com/office/drawing/2014/main" val="3638484247"/>
                    </a:ext>
                  </a:extLst>
                </a:gridCol>
                <a:gridCol w="2626286">
                  <a:extLst>
                    <a:ext uri="{9D8B030D-6E8A-4147-A177-3AD203B41FA5}">
                      <a16:colId xmlns:a16="http://schemas.microsoft.com/office/drawing/2014/main" val="4104705289"/>
                    </a:ext>
                  </a:extLst>
                </a:gridCol>
              </a:tblGrid>
              <a:tr h="370840">
                <a:tc>
                  <a:txBody>
                    <a:bodyPr/>
                    <a:lstStyle>
                      <a:lvl1pPr marL="0">
                        <a:defRPr b="1">
                          <a:solidFill>
                            <a:schemeClr val="lt1"/>
                          </a:solidFill>
                          <a:latin typeface="Calibri"/>
                        </a:defRPr>
                      </a:lvl1pPr>
                      <a:lvl2pPr marL="457200">
                        <a:defRPr b="1">
                          <a:solidFill>
                            <a:schemeClr val="lt1"/>
                          </a:solidFill>
                          <a:latin typeface="Calibri"/>
                        </a:defRPr>
                      </a:lvl2pPr>
                      <a:lvl3pPr marL="914400">
                        <a:defRPr b="1">
                          <a:solidFill>
                            <a:schemeClr val="lt1"/>
                          </a:solidFill>
                          <a:latin typeface="Calibri"/>
                        </a:defRPr>
                      </a:lvl3pPr>
                      <a:lvl4pPr marL="1371600">
                        <a:defRPr b="1">
                          <a:solidFill>
                            <a:schemeClr val="lt1"/>
                          </a:solidFill>
                          <a:latin typeface="Calibri"/>
                        </a:defRPr>
                      </a:lvl4pPr>
                      <a:lvl5pPr marL="1828800">
                        <a:defRPr b="1">
                          <a:solidFill>
                            <a:schemeClr val="lt1"/>
                          </a:solidFill>
                          <a:latin typeface="Calibri"/>
                        </a:defRPr>
                      </a:lvl5pPr>
                      <a:lvl6pPr marL="2286000">
                        <a:defRPr b="1">
                          <a:solidFill>
                            <a:schemeClr val="lt1"/>
                          </a:solidFill>
                          <a:latin typeface="Calibri"/>
                        </a:defRPr>
                      </a:lvl6pPr>
                      <a:lvl7pPr marL="2743200">
                        <a:defRPr b="1">
                          <a:solidFill>
                            <a:schemeClr val="lt1"/>
                          </a:solidFill>
                          <a:latin typeface="Calibri"/>
                        </a:defRPr>
                      </a:lvl7pPr>
                      <a:lvl8pPr marL="3200400">
                        <a:defRPr b="1">
                          <a:solidFill>
                            <a:schemeClr val="lt1"/>
                          </a:solidFill>
                          <a:latin typeface="Calibri"/>
                        </a:defRPr>
                      </a:lvl8pPr>
                      <a:lvl9pPr marL="3657600">
                        <a:defRPr b="1">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ysClr val="windowText" lastClr="000000"/>
                          </a:solidFill>
                        </a:rPr>
                        <a:t>Presidents</a:t>
                      </a:r>
                      <a:r>
                        <a:rPr lang="en-GB" sz="1000" b="0" dirty="0">
                          <a:solidFill>
                            <a:sysClr val="windowText" lastClr="000000"/>
                          </a:solidFill>
                        </a:rPr>
                        <a:t> during the Civil Rights movement</a:t>
                      </a:r>
                    </a:p>
                  </a:txBody>
                  <a:tcPr/>
                </a:tc>
                <a:tc>
                  <a:txBody>
                    <a:bodyPr/>
                    <a:lstStyle>
                      <a:lvl1pPr marL="0">
                        <a:defRPr b="1">
                          <a:solidFill>
                            <a:schemeClr val="lt1"/>
                          </a:solidFill>
                          <a:latin typeface="Calibri"/>
                        </a:defRPr>
                      </a:lvl1pPr>
                      <a:lvl2pPr marL="457200">
                        <a:defRPr b="1">
                          <a:solidFill>
                            <a:schemeClr val="lt1"/>
                          </a:solidFill>
                          <a:latin typeface="Calibri"/>
                        </a:defRPr>
                      </a:lvl2pPr>
                      <a:lvl3pPr marL="914400">
                        <a:defRPr b="1">
                          <a:solidFill>
                            <a:schemeClr val="lt1"/>
                          </a:solidFill>
                          <a:latin typeface="Calibri"/>
                        </a:defRPr>
                      </a:lvl3pPr>
                      <a:lvl4pPr marL="1371600">
                        <a:defRPr b="1">
                          <a:solidFill>
                            <a:schemeClr val="lt1"/>
                          </a:solidFill>
                          <a:latin typeface="Calibri"/>
                        </a:defRPr>
                      </a:lvl4pPr>
                      <a:lvl5pPr marL="1828800">
                        <a:defRPr b="1">
                          <a:solidFill>
                            <a:schemeClr val="lt1"/>
                          </a:solidFill>
                          <a:latin typeface="Calibri"/>
                        </a:defRPr>
                      </a:lvl5pPr>
                      <a:lvl6pPr marL="2286000">
                        <a:defRPr b="1">
                          <a:solidFill>
                            <a:schemeClr val="lt1"/>
                          </a:solidFill>
                          <a:latin typeface="Calibri"/>
                        </a:defRPr>
                      </a:lvl6pPr>
                      <a:lvl7pPr marL="2743200">
                        <a:defRPr b="1">
                          <a:solidFill>
                            <a:schemeClr val="lt1"/>
                          </a:solidFill>
                          <a:latin typeface="Calibri"/>
                        </a:defRPr>
                      </a:lvl7pPr>
                      <a:lvl8pPr marL="3200400">
                        <a:defRPr b="1">
                          <a:solidFill>
                            <a:schemeClr val="lt1"/>
                          </a:solidFill>
                          <a:latin typeface="Calibri"/>
                        </a:defRPr>
                      </a:lvl8pPr>
                      <a:lvl9pPr marL="3657600">
                        <a:defRPr b="1">
                          <a:solidFill>
                            <a:schemeClr val="lt1"/>
                          </a:solidFill>
                          <a:latin typeface="Calibri"/>
                        </a:defRPr>
                      </a:lvl9pPr>
                    </a:lstStyle>
                    <a:p>
                      <a:r>
                        <a:rPr lang="en-GB" sz="1100" b="1" dirty="0">
                          <a:solidFill>
                            <a:schemeClr val="tx1"/>
                          </a:solidFill>
                        </a:rPr>
                        <a:t>John F Kennedy</a:t>
                      </a:r>
                    </a:p>
                    <a:p>
                      <a:r>
                        <a:rPr lang="en-GB" sz="1000" b="0" dirty="0">
                          <a:solidFill>
                            <a:schemeClr val="tx1"/>
                          </a:solidFill>
                        </a:rPr>
                        <a:t>The president behind the ‘New Frontier’. Assassinated in 1963. Was a supporter of Civil Rights</a:t>
                      </a:r>
                      <a:endParaRPr lang="en-GB" sz="1000" b="0" i="0" dirty="0">
                        <a:solidFill>
                          <a:schemeClr val="tx1"/>
                        </a:solidFill>
                      </a:endParaRPr>
                    </a:p>
                  </a:txBody>
                  <a:tcPr/>
                </a:tc>
                <a:extLst>
                  <a:ext uri="{0D108BD9-81ED-4DB2-BD59-A6C34878D82A}">
                    <a16:rowId xmlns:a16="http://schemas.microsoft.com/office/drawing/2014/main" val="3080235940"/>
                  </a:ext>
                </a:extLst>
              </a:tr>
              <a:tr h="370840">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700" b="0" dirty="0">
                        <a:solidFill>
                          <a:sysClr val="windowText" lastClr="000000"/>
                        </a:solidFill>
                      </a:endParaRPr>
                    </a:p>
                  </a:txBody>
                  <a:tcPr/>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100" b="1" dirty="0">
                          <a:solidFill>
                            <a:schemeClr val="tx1"/>
                          </a:solidFill>
                        </a:rPr>
                        <a:t>Lyndon B Johnson</a:t>
                      </a:r>
                    </a:p>
                    <a:p>
                      <a:r>
                        <a:rPr lang="en-GB" sz="1000" dirty="0"/>
                        <a:t>The President who replace JFK. Also introduced the ‘Great Society’. Also passed Civil Rights legislation. </a:t>
                      </a:r>
                      <a:endParaRPr lang="en-GB" sz="1000" i="0" dirty="0"/>
                    </a:p>
                  </a:txBody>
                  <a:tcPr/>
                </a:tc>
                <a:extLst>
                  <a:ext uri="{0D108BD9-81ED-4DB2-BD59-A6C34878D82A}">
                    <a16:rowId xmlns:a16="http://schemas.microsoft.com/office/drawing/2014/main" val="2035618051"/>
                  </a:ext>
                </a:extLst>
              </a:tr>
            </a:tbl>
          </a:graphicData>
        </a:graphic>
      </p:graphicFrame>
      <p:graphicFrame>
        <p:nvGraphicFramePr>
          <p:cNvPr id="163" name="Table 7">
            <a:extLst>
              <a:ext uri="{FF2B5EF4-FFF2-40B4-BE49-F238E27FC236}">
                <a16:creationId xmlns:a16="http://schemas.microsoft.com/office/drawing/2014/main" id="{AB0E6723-0069-41DF-813E-1B817CF85F8D}"/>
              </a:ext>
            </a:extLst>
          </p:cNvPr>
          <p:cNvGraphicFramePr>
            <a:graphicFrameLocks noGrp="1"/>
          </p:cNvGraphicFramePr>
          <p:nvPr>
            <p:extLst>
              <p:ext uri="{D42A27DB-BD31-4B8C-83A1-F6EECF244321}">
                <p14:modId xmlns:p14="http://schemas.microsoft.com/office/powerpoint/2010/main" val="781033187"/>
              </p:ext>
            </p:extLst>
          </p:nvPr>
        </p:nvGraphicFramePr>
        <p:xfrm>
          <a:off x="139351" y="2102306"/>
          <a:ext cx="3592876" cy="2255520"/>
        </p:xfrm>
        <a:graphic>
          <a:graphicData uri="http://schemas.openxmlformats.org/drawingml/2006/table">
            <a:tbl>
              <a:tblPr firstRow="1" bandRow="1">
                <a:tableStyleId>{5940675A-B579-460E-94D1-54222C63F5DA}</a:tableStyleId>
              </a:tblPr>
              <a:tblGrid>
                <a:gridCol w="966590">
                  <a:extLst>
                    <a:ext uri="{9D8B030D-6E8A-4147-A177-3AD203B41FA5}">
                      <a16:colId xmlns:a16="http://schemas.microsoft.com/office/drawing/2014/main" val="3638484247"/>
                    </a:ext>
                  </a:extLst>
                </a:gridCol>
                <a:gridCol w="2626286">
                  <a:extLst>
                    <a:ext uri="{9D8B030D-6E8A-4147-A177-3AD203B41FA5}">
                      <a16:colId xmlns:a16="http://schemas.microsoft.com/office/drawing/2014/main" val="410470528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ysClr val="windowText" lastClr="000000"/>
                          </a:solidFill>
                        </a:rPr>
                        <a:t>Political and public figures</a:t>
                      </a:r>
                      <a:r>
                        <a:rPr lang="en-GB" sz="1100" b="0" dirty="0">
                          <a:solidFill>
                            <a:sysClr val="windowText" lastClr="00000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700" b="0" dirty="0">
                        <a:solidFill>
                          <a:sysClr val="windowText" lastClr="000000"/>
                        </a:solidFill>
                      </a:endParaRPr>
                    </a:p>
                  </a:txBody>
                  <a:tcPr/>
                </a:tc>
                <a:tc>
                  <a:txBody>
                    <a:bodyPr/>
                    <a:lstStyle/>
                    <a:p>
                      <a:r>
                        <a:rPr lang="en-GB" sz="1100" b="1" dirty="0">
                          <a:solidFill>
                            <a:schemeClr val="tx1"/>
                          </a:solidFill>
                        </a:rPr>
                        <a:t>Martin Luther King</a:t>
                      </a:r>
                    </a:p>
                    <a:p>
                      <a:r>
                        <a:rPr lang="en-GB" sz="1000" b="0" dirty="0">
                          <a:solidFill>
                            <a:schemeClr val="tx1"/>
                          </a:solidFill>
                        </a:rPr>
                        <a:t>One of the most famous peaceful civil rights leaders</a:t>
                      </a:r>
                      <a:endParaRPr lang="en-GB" sz="1000" b="0" i="0" dirty="0">
                        <a:solidFill>
                          <a:schemeClr val="tx1"/>
                        </a:solidFill>
                      </a:endParaRPr>
                    </a:p>
                  </a:txBody>
                  <a:tcPr/>
                </a:tc>
                <a:extLst>
                  <a:ext uri="{0D108BD9-81ED-4DB2-BD59-A6C34878D82A}">
                    <a16:rowId xmlns:a16="http://schemas.microsoft.com/office/drawing/2014/main" val="30802359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700" b="0" dirty="0">
                        <a:solidFill>
                          <a:sysClr val="windowText" lastClr="000000"/>
                        </a:solidFill>
                      </a:endParaRPr>
                    </a:p>
                  </a:txBody>
                  <a:tcPr/>
                </a:tc>
                <a:tc>
                  <a:txBody>
                    <a:bodyPr/>
                    <a:lstStyle/>
                    <a:p>
                      <a:r>
                        <a:rPr lang="en-GB" sz="1100" b="1" dirty="0">
                          <a:solidFill>
                            <a:schemeClr val="tx1"/>
                          </a:solidFill>
                        </a:rPr>
                        <a:t>Malcolm X</a:t>
                      </a:r>
                    </a:p>
                    <a:p>
                      <a:r>
                        <a:rPr lang="en-GB" sz="1000" dirty="0"/>
                        <a:t>Follower of the Nation of Islam. Believed</a:t>
                      </a:r>
                      <a:r>
                        <a:rPr lang="en-GB" sz="1000" baseline="0" dirty="0"/>
                        <a:t> in using violence as form of protest</a:t>
                      </a:r>
                      <a:endParaRPr lang="en-GB" sz="1000" i="0" dirty="0"/>
                    </a:p>
                  </a:txBody>
                  <a:tcPr/>
                </a:tc>
                <a:extLst>
                  <a:ext uri="{0D108BD9-81ED-4DB2-BD59-A6C34878D82A}">
                    <a16:rowId xmlns:a16="http://schemas.microsoft.com/office/drawing/2014/main" val="20356180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txBody>
                  <a:tcPr/>
                </a:tc>
                <a:tc>
                  <a:txBody>
                    <a:bodyPr/>
                    <a:lstStyle/>
                    <a:p>
                      <a:r>
                        <a:rPr lang="en-GB" sz="1100" b="1" i="0" dirty="0"/>
                        <a:t>Rosa Parks</a:t>
                      </a:r>
                    </a:p>
                    <a:p>
                      <a:r>
                        <a:rPr lang="en-GB" sz="1000" i="0" dirty="0"/>
                        <a:t>An activist best known for refusing to give up her seat to a white man in Montgomery</a:t>
                      </a:r>
                    </a:p>
                  </a:txBody>
                  <a:tcPr/>
                </a:tc>
                <a:extLst>
                  <a:ext uri="{0D108BD9-81ED-4DB2-BD59-A6C34878D82A}">
                    <a16:rowId xmlns:a16="http://schemas.microsoft.com/office/drawing/2014/main" val="32336273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700" b="0" dirty="0">
                        <a:solidFill>
                          <a:sysClr val="windowText" lastClr="000000"/>
                        </a:solidFill>
                      </a:endParaRPr>
                    </a:p>
                  </a:txBody>
                  <a:tcPr/>
                </a:tc>
                <a:tc>
                  <a:txBody>
                    <a:bodyPr/>
                    <a:lstStyle/>
                    <a:p>
                      <a:r>
                        <a:rPr lang="en-GB" sz="1100" b="1" dirty="0">
                          <a:solidFill>
                            <a:schemeClr val="tx1"/>
                          </a:solidFill>
                        </a:rPr>
                        <a:t>Betty Friedan</a:t>
                      </a:r>
                    </a:p>
                    <a:p>
                      <a:r>
                        <a:rPr lang="en-GB" sz="1000" dirty="0"/>
                        <a:t>Author of The</a:t>
                      </a:r>
                      <a:r>
                        <a:rPr lang="en-GB" sz="1000" baseline="0" dirty="0"/>
                        <a:t> Feminine Mystique – turning point in attitudes to women</a:t>
                      </a:r>
                      <a:endParaRPr lang="en-GB" sz="1000" dirty="0"/>
                    </a:p>
                  </a:txBody>
                  <a:tcPr/>
                </a:tc>
                <a:extLst>
                  <a:ext uri="{0D108BD9-81ED-4DB2-BD59-A6C34878D82A}">
                    <a16:rowId xmlns:a16="http://schemas.microsoft.com/office/drawing/2014/main" val="1515219829"/>
                  </a:ext>
                </a:extLst>
              </a:tr>
            </a:tbl>
          </a:graphicData>
        </a:graphic>
      </p:graphicFrame>
      <p:graphicFrame>
        <p:nvGraphicFramePr>
          <p:cNvPr id="164" name="Table 196">
            <a:extLst>
              <a:ext uri="{FF2B5EF4-FFF2-40B4-BE49-F238E27FC236}">
                <a16:creationId xmlns:a16="http://schemas.microsoft.com/office/drawing/2014/main" id="{05F98A11-D881-43AD-9C63-C70077A4258E}"/>
              </a:ext>
            </a:extLst>
          </p:cNvPr>
          <p:cNvGraphicFramePr>
            <a:graphicFrameLocks noGrp="1"/>
          </p:cNvGraphicFramePr>
          <p:nvPr>
            <p:extLst>
              <p:ext uri="{D42A27DB-BD31-4B8C-83A1-F6EECF244321}">
                <p14:modId xmlns:p14="http://schemas.microsoft.com/office/powerpoint/2010/main" val="644655642"/>
              </p:ext>
            </p:extLst>
          </p:nvPr>
        </p:nvGraphicFramePr>
        <p:xfrm>
          <a:off x="3909269" y="654323"/>
          <a:ext cx="7950533" cy="4386006"/>
        </p:xfrm>
        <a:graphic>
          <a:graphicData uri="http://schemas.openxmlformats.org/drawingml/2006/table">
            <a:tbl>
              <a:tblPr firstRow="1" bandRow="1">
                <a:tableStyleId>{5940675A-B579-460E-94D1-54222C63F5DA}</a:tableStyleId>
              </a:tblPr>
              <a:tblGrid>
                <a:gridCol w="1417740">
                  <a:extLst>
                    <a:ext uri="{9D8B030D-6E8A-4147-A177-3AD203B41FA5}">
                      <a16:colId xmlns:a16="http://schemas.microsoft.com/office/drawing/2014/main" val="2444464294"/>
                    </a:ext>
                  </a:extLst>
                </a:gridCol>
                <a:gridCol w="6532793">
                  <a:extLst>
                    <a:ext uri="{9D8B030D-6E8A-4147-A177-3AD203B41FA5}">
                      <a16:colId xmlns:a16="http://schemas.microsoft.com/office/drawing/2014/main" val="3768860231"/>
                    </a:ext>
                  </a:extLst>
                </a:gridCol>
              </a:tblGrid>
              <a:tr h="200207">
                <a:tc>
                  <a:txBody>
                    <a:bodyPr/>
                    <a:lstStyle>
                      <a:lvl1pPr marL="0">
                        <a:defRPr b="1">
                          <a:solidFill>
                            <a:schemeClr val="lt1"/>
                          </a:solidFill>
                          <a:latin typeface="Calibri"/>
                        </a:defRPr>
                      </a:lvl1pPr>
                      <a:lvl2pPr marL="457200">
                        <a:defRPr b="1">
                          <a:solidFill>
                            <a:schemeClr val="lt1"/>
                          </a:solidFill>
                          <a:latin typeface="Calibri"/>
                        </a:defRPr>
                      </a:lvl2pPr>
                      <a:lvl3pPr marL="914400">
                        <a:defRPr b="1">
                          <a:solidFill>
                            <a:schemeClr val="lt1"/>
                          </a:solidFill>
                          <a:latin typeface="Calibri"/>
                        </a:defRPr>
                      </a:lvl3pPr>
                      <a:lvl4pPr marL="1371600">
                        <a:defRPr b="1">
                          <a:solidFill>
                            <a:schemeClr val="lt1"/>
                          </a:solidFill>
                          <a:latin typeface="Calibri"/>
                        </a:defRPr>
                      </a:lvl4pPr>
                      <a:lvl5pPr marL="1828800">
                        <a:defRPr b="1">
                          <a:solidFill>
                            <a:schemeClr val="lt1"/>
                          </a:solidFill>
                          <a:latin typeface="Calibri"/>
                        </a:defRPr>
                      </a:lvl5pPr>
                      <a:lvl6pPr marL="2286000">
                        <a:defRPr b="1">
                          <a:solidFill>
                            <a:schemeClr val="lt1"/>
                          </a:solidFill>
                          <a:latin typeface="Calibri"/>
                        </a:defRPr>
                      </a:lvl6pPr>
                      <a:lvl7pPr marL="2743200">
                        <a:defRPr b="1">
                          <a:solidFill>
                            <a:schemeClr val="lt1"/>
                          </a:solidFill>
                          <a:latin typeface="Calibri"/>
                        </a:defRPr>
                      </a:lvl7pPr>
                      <a:lvl8pPr marL="3200400">
                        <a:defRPr b="1">
                          <a:solidFill>
                            <a:schemeClr val="lt1"/>
                          </a:solidFill>
                          <a:latin typeface="Calibri"/>
                        </a:defRPr>
                      </a:lvl8pPr>
                      <a:lvl9pPr marL="3657600">
                        <a:defRPr b="1">
                          <a:solidFill>
                            <a:schemeClr val="lt1"/>
                          </a:solidFill>
                          <a:latin typeface="Calibri"/>
                        </a:defRPr>
                      </a:lvl9pPr>
                    </a:lstStyle>
                    <a:p>
                      <a:pPr algn="l"/>
                      <a:r>
                        <a:rPr lang="en-GB" sz="1000" b="1" dirty="0">
                          <a:solidFill>
                            <a:sysClr val="windowText" lastClr="000000"/>
                          </a:solidFill>
                        </a:rPr>
                        <a:t>Black Power Movement</a:t>
                      </a:r>
                    </a:p>
                  </a:txBody>
                  <a:tcPr marL="55325" marR="55325" marT="27663" marB="27663"/>
                </a:tc>
                <a:tc>
                  <a:txBody>
                    <a:bodyPr/>
                    <a:lstStyle>
                      <a:lvl1pPr marL="0">
                        <a:defRPr b="1">
                          <a:solidFill>
                            <a:schemeClr val="lt1"/>
                          </a:solidFill>
                          <a:latin typeface="Calibri"/>
                        </a:defRPr>
                      </a:lvl1pPr>
                      <a:lvl2pPr marL="457200">
                        <a:defRPr b="1">
                          <a:solidFill>
                            <a:schemeClr val="lt1"/>
                          </a:solidFill>
                          <a:latin typeface="Calibri"/>
                        </a:defRPr>
                      </a:lvl2pPr>
                      <a:lvl3pPr marL="914400">
                        <a:defRPr b="1">
                          <a:solidFill>
                            <a:schemeClr val="lt1"/>
                          </a:solidFill>
                          <a:latin typeface="Calibri"/>
                        </a:defRPr>
                      </a:lvl3pPr>
                      <a:lvl4pPr marL="1371600">
                        <a:defRPr b="1">
                          <a:solidFill>
                            <a:schemeClr val="lt1"/>
                          </a:solidFill>
                          <a:latin typeface="Calibri"/>
                        </a:defRPr>
                      </a:lvl4pPr>
                      <a:lvl5pPr marL="1828800">
                        <a:defRPr b="1">
                          <a:solidFill>
                            <a:schemeClr val="lt1"/>
                          </a:solidFill>
                          <a:latin typeface="Calibri"/>
                        </a:defRPr>
                      </a:lvl5pPr>
                      <a:lvl6pPr marL="2286000">
                        <a:defRPr b="1">
                          <a:solidFill>
                            <a:schemeClr val="lt1"/>
                          </a:solidFill>
                          <a:latin typeface="Calibri"/>
                        </a:defRPr>
                      </a:lvl6pPr>
                      <a:lvl7pPr marL="2743200">
                        <a:defRPr b="1">
                          <a:solidFill>
                            <a:schemeClr val="lt1"/>
                          </a:solidFill>
                          <a:latin typeface="Calibri"/>
                        </a:defRPr>
                      </a:lvl7pPr>
                      <a:lvl8pPr marL="3200400">
                        <a:defRPr b="1">
                          <a:solidFill>
                            <a:schemeClr val="lt1"/>
                          </a:solidFill>
                          <a:latin typeface="Calibri"/>
                        </a:defRPr>
                      </a:lvl8pPr>
                      <a:lvl9pPr marL="3657600">
                        <a:defRPr b="1">
                          <a:solidFill>
                            <a:schemeClr val="lt1"/>
                          </a:solidFill>
                          <a:latin typeface="Calibri"/>
                        </a:defRPr>
                      </a:lvl9pPr>
                    </a:lstStyle>
                    <a:p>
                      <a:r>
                        <a:rPr lang="en-GB" sz="1000" b="0" dirty="0">
                          <a:solidFill>
                            <a:schemeClr val="tx1"/>
                          </a:solidFill>
                        </a:rPr>
                        <a:t>African-American movement emphasising racial pride and equality</a:t>
                      </a:r>
                    </a:p>
                  </a:txBody>
                  <a:tcPr marL="55325" marR="55325" marT="27663" marB="27663"/>
                </a:tc>
                <a:extLst>
                  <a:ext uri="{0D108BD9-81ED-4DB2-BD59-A6C34878D82A}">
                    <a16:rowId xmlns:a16="http://schemas.microsoft.com/office/drawing/2014/main" val="1362348524"/>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000" b="1" dirty="0">
                          <a:solidFill>
                            <a:sysClr val="windowText" lastClr="000000"/>
                          </a:solidFill>
                        </a:rPr>
                        <a:t>Civil Rights</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dirty="0"/>
                        <a:t>The right of citizens to political and social freedom and equality</a:t>
                      </a:r>
                    </a:p>
                  </a:txBody>
                  <a:tcPr marL="55325" marR="55325" marT="27663" marB="27663"/>
                </a:tc>
                <a:extLst>
                  <a:ext uri="{0D108BD9-81ED-4DB2-BD59-A6C34878D82A}">
                    <a16:rowId xmlns:a16="http://schemas.microsoft.com/office/drawing/2014/main" val="3894855298"/>
                  </a:ext>
                </a:extLst>
              </a:tr>
              <a:tr h="213060">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solidFill>
                            <a:sysClr val="windowText" lastClr="000000"/>
                          </a:solidFill>
                        </a:rPr>
                        <a:t>Feminism</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b="0" kern="1200" dirty="0">
                          <a:solidFill>
                            <a:schemeClr val="tx1"/>
                          </a:solidFill>
                          <a:effectLst/>
                        </a:rPr>
                        <a:t>The advocacy of women's rights on the ground of the equality of the sexes</a:t>
                      </a:r>
                      <a:endParaRPr lang="en-GB" sz="1000" dirty="0"/>
                    </a:p>
                  </a:txBody>
                  <a:tcPr marL="55325" marR="55325" marT="27663" marB="27663"/>
                </a:tc>
                <a:extLst>
                  <a:ext uri="{0D108BD9-81ED-4DB2-BD59-A6C34878D82A}">
                    <a16:rowId xmlns:a16="http://schemas.microsoft.com/office/drawing/2014/main" val="677007118"/>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solidFill>
                            <a:sysClr val="windowText" lastClr="000000"/>
                          </a:solidFill>
                        </a:rPr>
                        <a:t>Great Society</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baseline="0" dirty="0"/>
                        <a:t>Johnson introduced many s</a:t>
                      </a:r>
                      <a:r>
                        <a:rPr lang="en-GB" sz="1000" dirty="0"/>
                        <a:t>ocial reforms </a:t>
                      </a:r>
                      <a:r>
                        <a:rPr lang="en-GB" sz="1000" baseline="0" dirty="0"/>
                        <a:t> to help tackle the problems of unemployment, bad housing and medical</a:t>
                      </a:r>
                      <a:endParaRPr lang="en-GB" sz="1000" dirty="0"/>
                    </a:p>
                  </a:txBody>
                  <a:tcPr marL="55325" marR="55325" marT="27663" marB="27663"/>
                </a:tc>
                <a:extLst>
                  <a:ext uri="{0D108BD9-81ED-4DB2-BD59-A6C34878D82A}">
                    <a16:rowId xmlns:a16="http://schemas.microsoft.com/office/drawing/2014/main" val="903305131"/>
                  </a:ext>
                </a:extLst>
              </a:tr>
              <a:tr h="200207">
                <a:tc>
                  <a:txBody>
                    <a:bodyPr/>
                    <a:lstStyle/>
                    <a:p>
                      <a:pPr algn="l"/>
                      <a:r>
                        <a:rPr lang="en-GB" sz="1000" b="1" dirty="0">
                          <a:solidFill>
                            <a:sysClr val="windowText" lastClr="000000"/>
                          </a:solidFill>
                        </a:rPr>
                        <a:t>Cold War</a:t>
                      </a:r>
                    </a:p>
                  </a:txBody>
                  <a:tcPr marL="55325" marR="55325" marT="27663" marB="27663"/>
                </a:tc>
                <a:tc>
                  <a:txBody>
                    <a:bodyPr/>
                    <a:lstStyle/>
                    <a:p>
                      <a:r>
                        <a:rPr lang="en-GB" sz="1000" dirty="0"/>
                        <a:t>A period of tension between the USA and USSR</a:t>
                      </a:r>
                    </a:p>
                  </a:txBody>
                  <a:tcPr marL="55325" marR="55325" marT="27663" marB="27663"/>
                </a:tc>
                <a:extLst>
                  <a:ext uri="{0D108BD9-81ED-4DB2-BD59-A6C34878D82A}">
                    <a16:rowId xmlns:a16="http://schemas.microsoft.com/office/drawing/2014/main" val="4039068592"/>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solidFill>
                            <a:sysClr val="windowText" lastClr="000000"/>
                          </a:solidFill>
                        </a:rPr>
                        <a:t>McCarthyism</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b="0" kern="1200" dirty="0">
                          <a:solidFill>
                            <a:schemeClr val="tx1"/>
                          </a:solidFill>
                          <a:effectLst/>
                        </a:rPr>
                        <a:t>Campaign against alleged communists in the US government and other institutions.</a:t>
                      </a:r>
                      <a:endParaRPr lang="en-GB" sz="1000" dirty="0"/>
                    </a:p>
                  </a:txBody>
                  <a:tcPr marL="55325" marR="55325" marT="27663" marB="27663"/>
                </a:tc>
                <a:extLst>
                  <a:ext uri="{0D108BD9-81ED-4DB2-BD59-A6C34878D82A}">
                    <a16:rowId xmlns:a16="http://schemas.microsoft.com/office/drawing/2014/main" val="1597079583"/>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solidFill>
                            <a:sysClr val="windowText" lastClr="000000"/>
                          </a:solidFill>
                        </a:rPr>
                        <a:t>Popular Culture</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b="0" kern="1200" dirty="0">
                          <a:solidFill>
                            <a:schemeClr val="tx1"/>
                          </a:solidFill>
                          <a:effectLst/>
                        </a:rPr>
                        <a:t>Culture based on the tastes of ordinary people rather than an educated elite.. Music</a:t>
                      </a:r>
                      <a:r>
                        <a:rPr lang="en-GB" sz="1000" b="0" kern="1200" baseline="0" dirty="0">
                          <a:solidFill>
                            <a:schemeClr val="tx1"/>
                          </a:solidFill>
                          <a:effectLst/>
                        </a:rPr>
                        <a:t>, art, film, literature etc</a:t>
                      </a:r>
                      <a:endParaRPr lang="en-GB" sz="1000" dirty="0"/>
                    </a:p>
                  </a:txBody>
                  <a:tcPr marL="55325" marR="55325" marT="27663" marB="27663"/>
                </a:tc>
                <a:extLst>
                  <a:ext uri="{0D108BD9-81ED-4DB2-BD59-A6C34878D82A}">
                    <a16:rowId xmlns:a16="http://schemas.microsoft.com/office/drawing/2014/main" val="2061957853"/>
                  </a:ext>
                </a:extLst>
              </a:tr>
              <a:tr h="260943">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solidFill>
                            <a:sysClr val="windowText" lastClr="000000"/>
                          </a:solidFill>
                        </a:rPr>
                        <a:t>Suburbs</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dirty="0"/>
                        <a:t>Residential areas built outside towns and cities</a:t>
                      </a:r>
                    </a:p>
                  </a:txBody>
                  <a:tcPr marL="55325" marR="55325" marT="27663" marB="27663"/>
                </a:tc>
                <a:extLst>
                  <a:ext uri="{0D108BD9-81ED-4DB2-BD59-A6C34878D82A}">
                    <a16:rowId xmlns:a16="http://schemas.microsoft.com/office/drawing/2014/main" val="2618611834"/>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000" b="1" dirty="0">
                          <a:solidFill>
                            <a:schemeClr val="tx1"/>
                          </a:solidFill>
                        </a:rPr>
                        <a:t>Consumerism</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dirty="0">
                          <a:solidFill>
                            <a:schemeClr val="tx1"/>
                          </a:solidFill>
                          <a:effectLst/>
                        </a:rPr>
                        <a:t>Encouraging people to buy goods in increasing amounts </a:t>
                      </a:r>
                      <a:endParaRPr lang="en-GB" sz="1000" b="0" dirty="0">
                        <a:solidFill>
                          <a:schemeClr val="tx1"/>
                        </a:solidFill>
                      </a:endParaRPr>
                    </a:p>
                  </a:txBody>
                  <a:tcPr marL="55325" marR="55325" marT="27663" marB="27663"/>
                </a:tc>
                <a:extLst>
                  <a:ext uri="{0D108BD9-81ED-4DB2-BD59-A6C34878D82A}">
                    <a16:rowId xmlns:a16="http://schemas.microsoft.com/office/drawing/2014/main" val="3495879718"/>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solidFill>
                            <a:schemeClr val="tx1"/>
                          </a:solidFill>
                        </a:rPr>
                        <a:t>Rock and Roll</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dirty="0"/>
                        <a:t>New style of music made famous by Elvis. Very popular with teenagers. Often had sexualised lyrics.</a:t>
                      </a:r>
                    </a:p>
                  </a:txBody>
                  <a:tcPr marL="55325" marR="55325" marT="27663" marB="27663"/>
                </a:tc>
                <a:extLst>
                  <a:ext uri="{0D108BD9-81ED-4DB2-BD59-A6C34878D82A}">
                    <a16:rowId xmlns:a16="http://schemas.microsoft.com/office/drawing/2014/main" val="3055009523"/>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t>Red Scare</a:t>
                      </a:r>
                      <a:endParaRPr lang="en-GB" sz="1000" b="1" dirty="0">
                        <a:solidFill>
                          <a:schemeClr val="tx1"/>
                        </a:solidFill>
                      </a:endParaRP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Communist spies found in the USA, fear of communism spread like wildfire</a:t>
                      </a:r>
                      <a:endParaRPr lang="en-GB" sz="1000" b="0" dirty="0">
                        <a:solidFill>
                          <a:schemeClr val="tx1"/>
                        </a:solidFill>
                      </a:endParaRPr>
                    </a:p>
                  </a:txBody>
                  <a:tcPr marL="55325" marR="55325" marT="27663" marB="27663"/>
                </a:tc>
                <a:extLst>
                  <a:ext uri="{0D108BD9-81ED-4DB2-BD59-A6C34878D82A}">
                    <a16:rowId xmlns:a16="http://schemas.microsoft.com/office/drawing/2014/main" val="1468810612"/>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solidFill>
                            <a:schemeClr val="tx1"/>
                          </a:solidFill>
                        </a:rPr>
                        <a:t>HUAC</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dirty="0"/>
                        <a:t>The House of Representatives Un-American Activities Committee. Connected to McCarthyism</a:t>
                      </a:r>
                    </a:p>
                  </a:txBody>
                  <a:tcPr marL="55325" marR="55325" marT="27663" marB="27663"/>
                </a:tc>
                <a:extLst>
                  <a:ext uri="{0D108BD9-81ED-4DB2-BD59-A6C34878D82A}">
                    <a16:rowId xmlns:a16="http://schemas.microsoft.com/office/drawing/2014/main" val="1831338049"/>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solidFill>
                            <a:schemeClr val="tx1"/>
                          </a:solidFill>
                        </a:rPr>
                        <a:t>Little Rock</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dirty="0"/>
                        <a:t>Court case involving African American students who were due to attend a previously white school</a:t>
                      </a:r>
                    </a:p>
                  </a:txBody>
                  <a:tcPr marL="55325" marR="55325" marT="27663" marB="27663"/>
                </a:tc>
                <a:extLst>
                  <a:ext uri="{0D108BD9-81ED-4DB2-BD59-A6C34878D82A}">
                    <a16:rowId xmlns:a16="http://schemas.microsoft.com/office/drawing/2014/main" val="463441669"/>
                  </a:ext>
                </a:extLst>
              </a:tr>
              <a:tr h="260943">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solidFill>
                            <a:schemeClr val="tx1"/>
                          </a:solidFill>
                        </a:rPr>
                        <a:t>Montgomery Bus Boycott</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dirty="0"/>
                        <a:t>African American refusal to use the busses in America after the actions of Rosa Parks.</a:t>
                      </a:r>
                    </a:p>
                  </a:txBody>
                  <a:tcPr marL="55325" marR="55325" marT="27663" marB="27663"/>
                </a:tc>
                <a:extLst>
                  <a:ext uri="{0D108BD9-81ED-4DB2-BD59-A6C34878D82A}">
                    <a16:rowId xmlns:a16="http://schemas.microsoft.com/office/drawing/2014/main" val="594195375"/>
                  </a:ext>
                </a:extLst>
              </a:tr>
              <a:tr h="200207">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pPr algn="l"/>
                      <a:r>
                        <a:rPr lang="en-GB" sz="1000" b="1" dirty="0"/>
                        <a:t>Sit-in</a:t>
                      </a:r>
                    </a:p>
                  </a:txBody>
                  <a:tcPr marL="55325" marR="55325" marT="27663" marB="27663"/>
                </a:tc>
                <a:tc>
                  <a:txBody>
                    <a:bodyPr/>
                    <a:lstStyle>
                      <a:lvl1pPr marL="0">
                        <a:defRPr>
                          <a:solidFill>
                            <a:schemeClr val="dk1"/>
                          </a:solidFill>
                          <a:latin typeface="Calibri"/>
                        </a:defRPr>
                      </a:lvl1pPr>
                      <a:lvl2pPr marL="457200">
                        <a:defRPr>
                          <a:solidFill>
                            <a:schemeClr val="dk1"/>
                          </a:solidFill>
                          <a:latin typeface="Calibri"/>
                        </a:defRPr>
                      </a:lvl2pPr>
                      <a:lvl3pPr marL="914400">
                        <a:defRPr>
                          <a:solidFill>
                            <a:schemeClr val="dk1"/>
                          </a:solidFill>
                          <a:latin typeface="Calibri"/>
                        </a:defRPr>
                      </a:lvl3pPr>
                      <a:lvl4pPr marL="1371600">
                        <a:defRPr>
                          <a:solidFill>
                            <a:schemeClr val="dk1"/>
                          </a:solidFill>
                          <a:latin typeface="Calibri"/>
                        </a:defRPr>
                      </a:lvl4pPr>
                      <a:lvl5pPr marL="1828800">
                        <a:defRPr>
                          <a:solidFill>
                            <a:schemeClr val="dk1"/>
                          </a:solidFill>
                          <a:latin typeface="Calibri"/>
                        </a:defRPr>
                      </a:lvl5pPr>
                      <a:lvl6pPr marL="2286000">
                        <a:defRPr>
                          <a:solidFill>
                            <a:schemeClr val="dk1"/>
                          </a:solidFill>
                          <a:latin typeface="Calibri"/>
                        </a:defRPr>
                      </a:lvl6pPr>
                      <a:lvl7pPr marL="2743200">
                        <a:defRPr>
                          <a:solidFill>
                            <a:schemeClr val="dk1"/>
                          </a:solidFill>
                          <a:latin typeface="Calibri"/>
                        </a:defRPr>
                      </a:lvl7pPr>
                      <a:lvl8pPr marL="3200400">
                        <a:defRPr>
                          <a:solidFill>
                            <a:schemeClr val="dk1"/>
                          </a:solidFill>
                          <a:latin typeface="Calibri"/>
                        </a:defRPr>
                      </a:lvl8pPr>
                      <a:lvl9pPr marL="3657600">
                        <a:defRPr>
                          <a:solidFill>
                            <a:schemeClr val="dk1"/>
                          </a:solidFill>
                          <a:latin typeface="Calibri"/>
                        </a:defRPr>
                      </a:lvl9pPr>
                    </a:lstStyle>
                    <a:p>
                      <a:r>
                        <a:rPr lang="en-GB" sz="1000" dirty="0"/>
                        <a:t>African Americans using ‘white only’ sections of restaurants etc and refusing to leave</a:t>
                      </a:r>
                    </a:p>
                  </a:txBody>
                  <a:tcPr marL="55325" marR="55325" marT="27663" marB="27663"/>
                </a:tc>
                <a:extLst>
                  <a:ext uri="{0D108BD9-81ED-4DB2-BD59-A6C34878D82A}">
                    <a16:rowId xmlns:a16="http://schemas.microsoft.com/office/drawing/2014/main" val="2299693491"/>
                  </a:ext>
                </a:extLst>
              </a:tr>
              <a:tr h="236066">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000" b="1" dirty="0"/>
                        <a:t>Black Panther Party</a:t>
                      </a:r>
                    </a:p>
                  </a:txBody>
                  <a:tcPr marL="55325" marR="55325" marT="27663" marB="27663"/>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000" dirty="0"/>
                        <a:t>Formed 1966 and had 5000 members. Seen as violent but also provided help such as education and soup kitchens</a:t>
                      </a:r>
                    </a:p>
                  </a:txBody>
                  <a:tcPr marL="55325" marR="55325" marT="27663" marB="27663"/>
                </a:tc>
                <a:extLst>
                  <a:ext uri="{0D108BD9-81ED-4DB2-BD59-A6C34878D82A}">
                    <a16:rowId xmlns:a16="http://schemas.microsoft.com/office/drawing/2014/main" val="2666301797"/>
                  </a:ext>
                </a:extLst>
              </a:tr>
              <a:tr h="200207">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000" b="1" dirty="0"/>
                        <a:t>The Nation of Islam</a:t>
                      </a:r>
                    </a:p>
                  </a:txBody>
                  <a:tcPr marL="55325" marR="55325" marT="27663" marB="27663"/>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000" dirty="0"/>
                        <a:t>Argued that there should be racial separation as white culture was corrupt</a:t>
                      </a:r>
                    </a:p>
                  </a:txBody>
                  <a:tcPr marL="55325" marR="55325" marT="27663" marB="27663"/>
                </a:tc>
                <a:extLst>
                  <a:ext uri="{0D108BD9-81ED-4DB2-BD59-A6C34878D82A}">
                    <a16:rowId xmlns:a16="http://schemas.microsoft.com/office/drawing/2014/main" val="1358354106"/>
                  </a:ext>
                </a:extLst>
              </a:tr>
              <a:tr h="200207">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000" b="1" dirty="0"/>
                        <a:t>NOW</a:t>
                      </a:r>
                    </a:p>
                  </a:txBody>
                  <a:tcPr marL="55325" marR="55325" marT="27663" marB="27663"/>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000" dirty="0"/>
                        <a:t>National Organisation for Women. Had up to 40,000 members. Mainly middle class and middle aged. Campaigned for rights </a:t>
                      </a:r>
                    </a:p>
                  </a:txBody>
                  <a:tcPr marL="55325" marR="55325" marT="27663" marB="27663"/>
                </a:tc>
                <a:extLst>
                  <a:ext uri="{0D108BD9-81ED-4DB2-BD59-A6C34878D82A}">
                    <a16:rowId xmlns:a16="http://schemas.microsoft.com/office/drawing/2014/main" val="3218066792"/>
                  </a:ext>
                </a:extLst>
              </a:tr>
              <a:tr h="407647">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000" b="1" dirty="0"/>
                        <a:t>Women’s Liberation Movement</a:t>
                      </a:r>
                    </a:p>
                  </a:txBody>
                  <a:tcPr marL="55325" marR="55325" marT="27663" marB="27663"/>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000" dirty="0"/>
                        <a:t>Younger women who used a more direct approach and became knows as women’s lib</a:t>
                      </a:r>
                    </a:p>
                  </a:txBody>
                  <a:tcPr marL="55325" marR="55325" marT="27663" marB="27663"/>
                </a:tc>
                <a:extLst>
                  <a:ext uri="{0D108BD9-81ED-4DB2-BD59-A6C34878D82A}">
                    <a16:rowId xmlns:a16="http://schemas.microsoft.com/office/drawing/2014/main" val="1037033283"/>
                  </a:ext>
                </a:extLst>
              </a:tr>
            </a:tbl>
          </a:graphicData>
        </a:graphic>
      </p:graphicFrame>
      <p:sp>
        <p:nvSpPr>
          <p:cNvPr id="165" name="Rectangle 164">
            <a:extLst>
              <a:ext uri="{FF2B5EF4-FFF2-40B4-BE49-F238E27FC236}">
                <a16:creationId xmlns:a16="http://schemas.microsoft.com/office/drawing/2014/main" id="{85B9F04B-B0E7-4440-9B69-ADFB4A7DC3F7}"/>
              </a:ext>
            </a:extLst>
          </p:cNvPr>
          <p:cNvSpPr/>
          <p:nvPr/>
        </p:nvSpPr>
        <p:spPr>
          <a:xfrm>
            <a:off x="91068" y="383856"/>
            <a:ext cx="892232" cy="276999"/>
          </a:xfrm>
          <a:prstGeom prst="rect">
            <a:avLst/>
          </a:prstGeom>
        </p:spPr>
        <p:txBody>
          <a:bodyPr wrap="none">
            <a:spAutoFit/>
          </a:bodyPr>
          <a:lstStyle/>
          <a:p>
            <a:r>
              <a:rPr lang="en-GB" sz="1200" b="1" dirty="0">
                <a:solidFill>
                  <a:sysClr val="windowText" lastClr="000000"/>
                </a:solidFill>
              </a:rPr>
              <a:t>Key people</a:t>
            </a:r>
            <a:endParaRPr lang="en-GB" sz="1200" b="1" dirty="0"/>
          </a:p>
        </p:txBody>
      </p:sp>
      <p:sp>
        <p:nvSpPr>
          <p:cNvPr id="166" name="Rectangle 165">
            <a:extLst>
              <a:ext uri="{FF2B5EF4-FFF2-40B4-BE49-F238E27FC236}">
                <a16:creationId xmlns:a16="http://schemas.microsoft.com/office/drawing/2014/main" id="{D72F1129-8802-4AE6-9DA3-43F896E8B8D9}"/>
              </a:ext>
            </a:extLst>
          </p:cNvPr>
          <p:cNvSpPr/>
          <p:nvPr/>
        </p:nvSpPr>
        <p:spPr>
          <a:xfrm>
            <a:off x="3820977" y="357677"/>
            <a:ext cx="844205" cy="276999"/>
          </a:xfrm>
          <a:prstGeom prst="rect">
            <a:avLst/>
          </a:prstGeom>
        </p:spPr>
        <p:txBody>
          <a:bodyPr wrap="none">
            <a:spAutoFit/>
          </a:bodyPr>
          <a:lstStyle/>
          <a:p>
            <a:r>
              <a:rPr lang="en-GB" sz="1200" b="1" dirty="0">
                <a:solidFill>
                  <a:sysClr val="windowText" lastClr="000000"/>
                </a:solidFill>
              </a:rPr>
              <a:t>Key words</a:t>
            </a:r>
            <a:endParaRPr lang="en-GB" sz="1200" b="1" dirty="0"/>
          </a:p>
        </p:txBody>
      </p:sp>
      <p:graphicFrame>
        <p:nvGraphicFramePr>
          <p:cNvPr id="2" name="Table 1">
            <a:extLst>
              <a:ext uri="{FF2B5EF4-FFF2-40B4-BE49-F238E27FC236}">
                <a16:creationId xmlns:a16="http://schemas.microsoft.com/office/drawing/2014/main" id="{689B6B4A-5508-4253-A3F7-348C85F4F511}"/>
              </a:ext>
            </a:extLst>
          </p:cNvPr>
          <p:cNvGraphicFramePr>
            <a:graphicFrameLocks noGrp="1"/>
          </p:cNvGraphicFramePr>
          <p:nvPr>
            <p:extLst>
              <p:ext uri="{D42A27DB-BD31-4B8C-83A1-F6EECF244321}">
                <p14:modId xmlns:p14="http://schemas.microsoft.com/office/powerpoint/2010/main" val="2456216460"/>
              </p:ext>
            </p:extLst>
          </p:nvPr>
        </p:nvGraphicFramePr>
        <p:xfrm>
          <a:off x="145900" y="4409673"/>
          <a:ext cx="3586327" cy="411480"/>
        </p:xfrm>
        <a:graphic>
          <a:graphicData uri="http://schemas.openxmlformats.org/drawingml/2006/table">
            <a:tbl>
              <a:tblPr firstRow="1" bandRow="1">
                <a:tableStyleId>{5940675A-B579-460E-94D1-54222C63F5DA}</a:tableStyleId>
              </a:tblPr>
              <a:tblGrid>
                <a:gridCol w="964499">
                  <a:extLst>
                    <a:ext uri="{9D8B030D-6E8A-4147-A177-3AD203B41FA5}">
                      <a16:colId xmlns:a16="http://schemas.microsoft.com/office/drawing/2014/main" val="3374614289"/>
                    </a:ext>
                  </a:extLst>
                </a:gridCol>
                <a:gridCol w="2621828">
                  <a:extLst>
                    <a:ext uri="{9D8B030D-6E8A-4147-A177-3AD203B41FA5}">
                      <a16:colId xmlns:a16="http://schemas.microsoft.com/office/drawing/2014/main" val="111471120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ysClr val="windowText" lastClr="000000"/>
                          </a:solidFill>
                        </a:rPr>
                        <a:t>Celebrities</a:t>
                      </a:r>
                    </a:p>
                  </a:txBody>
                  <a:tcPr/>
                </a:tc>
                <a:tc>
                  <a:txBody>
                    <a:bodyPr/>
                    <a:lstStyle/>
                    <a:p>
                      <a:r>
                        <a:rPr lang="en-GB" sz="1100" b="1" dirty="0">
                          <a:solidFill>
                            <a:schemeClr val="tx1"/>
                          </a:solidFill>
                        </a:rPr>
                        <a:t>Elvis Presley</a:t>
                      </a:r>
                    </a:p>
                    <a:p>
                      <a:r>
                        <a:rPr lang="en-GB" sz="1000" dirty="0"/>
                        <a:t>Rock and Roll singing  heart throb</a:t>
                      </a:r>
                    </a:p>
                  </a:txBody>
                  <a:tcPr/>
                </a:tc>
                <a:extLst>
                  <a:ext uri="{0D108BD9-81ED-4DB2-BD59-A6C34878D82A}">
                    <a16:rowId xmlns:a16="http://schemas.microsoft.com/office/drawing/2014/main" val="2622705894"/>
                  </a:ext>
                </a:extLst>
              </a:tr>
            </a:tbl>
          </a:graphicData>
        </a:graphic>
      </p:graphicFrame>
    </p:spTree>
    <p:extLst>
      <p:ext uri="{BB962C8B-B14F-4D97-AF65-F5344CB8AC3E}">
        <p14:creationId xmlns:p14="http://schemas.microsoft.com/office/powerpoint/2010/main" val="109869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63B2C28-F0A1-48B6-B79A-B4B68B9FD379}"/>
              </a:ext>
            </a:extLst>
          </p:cNvPr>
          <p:cNvSpPr txBox="1"/>
          <p:nvPr/>
        </p:nvSpPr>
        <p:spPr>
          <a:xfrm>
            <a:off x="7272582" y="282442"/>
            <a:ext cx="4919418" cy="1384995"/>
          </a:xfrm>
          <a:prstGeom prst="rect">
            <a:avLst/>
          </a:prstGeom>
          <a:noFill/>
        </p:spPr>
        <p:txBody>
          <a:bodyPr wrap="square">
            <a:spAutoFit/>
          </a:bodyPr>
          <a:lstStyle/>
          <a:p>
            <a:pPr algn="just"/>
            <a:r>
              <a:rPr lang="en-GB" sz="1200" b="0" dirty="0">
                <a:solidFill>
                  <a:schemeClr val="tx1"/>
                </a:solidFill>
              </a:rPr>
              <a:t>America was still segregated. African Americans and White Americans were educated and entertained separately. This was the time period in which segregation would be challenged. Men like Martin Luther King, Malcom X, President Kennedy and President Johnson would all make contributions to this. </a:t>
            </a:r>
            <a:r>
              <a:rPr lang="en-GB" sz="1200" dirty="0"/>
              <a:t>However, p</a:t>
            </a:r>
            <a:r>
              <a:rPr lang="en-GB" sz="1200" b="0" dirty="0">
                <a:solidFill>
                  <a:schemeClr val="tx1"/>
                </a:solidFill>
              </a:rPr>
              <a:t>rogress was slow. Martin Luther King’s passive resistance methods were soon challenged by the direct action of men like Malcom X. Here are some important </a:t>
            </a:r>
            <a:r>
              <a:rPr lang="en-GB" sz="1200" dirty="0"/>
              <a:t>cases/events of the Civil Rights Movement: </a:t>
            </a:r>
            <a:endParaRPr lang="en-GB" sz="1200" b="0" dirty="0">
              <a:solidFill>
                <a:schemeClr val="tx1"/>
              </a:solidFill>
            </a:endParaRPr>
          </a:p>
        </p:txBody>
      </p:sp>
      <p:graphicFrame>
        <p:nvGraphicFramePr>
          <p:cNvPr id="5" name="Table 82">
            <a:extLst>
              <a:ext uri="{FF2B5EF4-FFF2-40B4-BE49-F238E27FC236}">
                <a16:creationId xmlns:a16="http://schemas.microsoft.com/office/drawing/2014/main" id="{A6CA64FA-38D9-4D1A-8EDC-3879595D8B1E}"/>
              </a:ext>
            </a:extLst>
          </p:cNvPr>
          <p:cNvGraphicFramePr>
            <a:graphicFrameLocks noGrp="1"/>
          </p:cNvGraphicFramePr>
          <p:nvPr>
            <p:extLst>
              <p:ext uri="{D42A27DB-BD31-4B8C-83A1-F6EECF244321}">
                <p14:modId xmlns:p14="http://schemas.microsoft.com/office/powerpoint/2010/main" val="1404581048"/>
              </p:ext>
            </p:extLst>
          </p:nvPr>
        </p:nvGraphicFramePr>
        <p:xfrm>
          <a:off x="7340949" y="1667437"/>
          <a:ext cx="4782684" cy="2377440"/>
        </p:xfrm>
        <a:graphic>
          <a:graphicData uri="http://schemas.openxmlformats.org/drawingml/2006/table">
            <a:tbl>
              <a:tblPr firstRow="1" bandRow="1">
                <a:tableStyleId>{5940675A-B579-460E-94D1-54222C63F5DA}</a:tableStyleId>
              </a:tblPr>
              <a:tblGrid>
                <a:gridCol w="2004387">
                  <a:extLst>
                    <a:ext uri="{9D8B030D-6E8A-4147-A177-3AD203B41FA5}">
                      <a16:colId xmlns:a16="http://schemas.microsoft.com/office/drawing/2014/main" val="2702338378"/>
                    </a:ext>
                  </a:extLst>
                </a:gridCol>
                <a:gridCol w="2778297">
                  <a:extLst>
                    <a:ext uri="{9D8B030D-6E8A-4147-A177-3AD203B41FA5}">
                      <a16:colId xmlns:a16="http://schemas.microsoft.com/office/drawing/2014/main" val="3723640427"/>
                    </a:ext>
                  </a:extLst>
                </a:gridCol>
              </a:tblGrid>
              <a:tr h="274133">
                <a:tc>
                  <a:txBody>
                    <a:bodyPr/>
                    <a:lstStyle/>
                    <a:p>
                      <a:pPr algn="ctr"/>
                      <a:r>
                        <a:rPr lang="en-GB" sz="1200" dirty="0"/>
                        <a:t>1950’s</a:t>
                      </a:r>
                    </a:p>
                  </a:txBody>
                  <a:tcPr/>
                </a:tc>
                <a:tc>
                  <a:txBody>
                    <a:bodyPr/>
                    <a:lstStyle/>
                    <a:p>
                      <a:pPr algn="ctr"/>
                      <a:r>
                        <a:rPr lang="en-GB" sz="1200" dirty="0"/>
                        <a:t>1960’s</a:t>
                      </a:r>
                    </a:p>
                  </a:txBody>
                  <a:tcPr/>
                </a:tc>
                <a:extLst>
                  <a:ext uri="{0D108BD9-81ED-4DB2-BD59-A6C34878D82A}">
                    <a16:rowId xmlns:a16="http://schemas.microsoft.com/office/drawing/2014/main" val="1627585128"/>
                  </a:ext>
                </a:extLst>
              </a:tr>
              <a:tr h="1279381">
                <a:tc>
                  <a:txBody>
                    <a:bodyPr/>
                    <a:lstStyle/>
                    <a:p>
                      <a:pPr marL="285750" indent="-285750">
                        <a:buFont typeface="Arial" panose="020B0604020202020204" pitchFamily="34" charset="0"/>
                        <a:buChar char="•"/>
                      </a:pPr>
                      <a:r>
                        <a:rPr lang="en-GB" sz="1200" dirty="0"/>
                        <a:t>Brown v Board of Education of Topeka 1954.</a:t>
                      </a:r>
                    </a:p>
                    <a:p>
                      <a:pPr marL="285750" marR="0" lvl="0" indent="-285750" algn="l" defTabSz="7264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Montgomery bus Boycott 1955.</a:t>
                      </a:r>
                    </a:p>
                    <a:p>
                      <a:pPr marL="285750" indent="-285750">
                        <a:buFont typeface="Arial" panose="020B0604020202020204" pitchFamily="34" charset="0"/>
                        <a:buChar char="•"/>
                      </a:pPr>
                      <a:r>
                        <a:rPr lang="en-GB" sz="1200" dirty="0"/>
                        <a:t>The Little Rock Case 1957.</a:t>
                      </a:r>
                    </a:p>
                    <a:p>
                      <a:pPr marL="285750" indent="-285750">
                        <a:buFont typeface="Arial" panose="020B0604020202020204" pitchFamily="34" charset="0"/>
                        <a:buChar char="•"/>
                      </a:pPr>
                      <a:r>
                        <a:rPr lang="en-GB" sz="1200" dirty="0"/>
                        <a:t>Civil Rights Act 1957 ensure African Americans could vote.</a:t>
                      </a:r>
                    </a:p>
                  </a:txBody>
                  <a:tcPr/>
                </a:tc>
                <a:tc>
                  <a:txBody>
                    <a:bodyPr/>
                    <a:lstStyle/>
                    <a:p>
                      <a:pPr marL="285750" marR="0" lvl="0" indent="-285750" algn="l" defTabSz="7264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Sit-ins, freedom rides, and marches 1961</a:t>
                      </a:r>
                    </a:p>
                    <a:p>
                      <a:pPr marL="285750" marR="0" lvl="0" indent="-285750" algn="l" defTabSz="7264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MLK march of Washington 1963. Delivered his famous ‘I have a dream’ speech.</a:t>
                      </a:r>
                    </a:p>
                    <a:p>
                      <a:pPr marL="285750" marR="0" lvl="0" indent="-285750" algn="l" defTabSz="7264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The Civil Rights Act 1964 prohibits racial discrimination in employment.</a:t>
                      </a:r>
                    </a:p>
                    <a:p>
                      <a:pPr marL="285750" marR="0" lvl="0" indent="-285750" algn="l" defTabSz="7264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Black Panther Party set up 1966, this group rejected King’s non-violent ideas.</a:t>
                      </a:r>
                    </a:p>
                    <a:p>
                      <a:pPr marL="285750" marR="0" lvl="0" indent="-285750" algn="l" defTabSz="7264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Interracial marriages legalised 1967.</a:t>
                      </a:r>
                    </a:p>
                  </a:txBody>
                  <a:tcPr/>
                </a:tc>
                <a:extLst>
                  <a:ext uri="{0D108BD9-81ED-4DB2-BD59-A6C34878D82A}">
                    <a16:rowId xmlns:a16="http://schemas.microsoft.com/office/drawing/2014/main" val="3805991402"/>
                  </a:ext>
                </a:extLst>
              </a:tr>
            </a:tbl>
          </a:graphicData>
        </a:graphic>
      </p:graphicFrame>
      <p:sp>
        <p:nvSpPr>
          <p:cNvPr id="6" name="TextBox 5">
            <a:extLst>
              <a:ext uri="{FF2B5EF4-FFF2-40B4-BE49-F238E27FC236}">
                <a16:creationId xmlns:a16="http://schemas.microsoft.com/office/drawing/2014/main" id="{E005F5DA-1DC7-4646-B7D9-5F490DCF00F7}"/>
              </a:ext>
            </a:extLst>
          </p:cNvPr>
          <p:cNvSpPr txBox="1"/>
          <p:nvPr/>
        </p:nvSpPr>
        <p:spPr>
          <a:xfrm>
            <a:off x="8193960" y="22383"/>
            <a:ext cx="3076662" cy="307777"/>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a:solidFill>
                  <a:schemeClr val="tx1"/>
                </a:solidFill>
              </a:rPr>
              <a:t>Racial tension (Civil Rights Movement)</a:t>
            </a:r>
          </a:p>
        </p:txBody>
      </p:sp>
      <p:sp>
        <p:nvSpPr>
          <p:cNvPr id="9" name="TextBox 8">
            <a:extLst>
              <a:ext uri="{FF2B5EF4-FFF2-40B4-BE49-F238E27FC236}">
                <a16:creationId xmlns:a16="http://schemas.microsoft.com/office/drawing/2014/main" id="{45DA36F7-93B4-4D37-9E89-BB07A840F456}"/>
              </a:ext>
            </a:extLst>
          </p:cNvPr>
          <p:cNvSpPr txBox="1"/>
          <p:nvPr/>
        </p:nvSpPr>
        <p:spPr>
          <a:xfrm>
            <a:off x="320879" y="22383"/>
            <a:ext cx="935372" cy="307777"/>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a:solidFill>
                  <a:schemeClr val="tx1"/>
                </a:solidFill>
              </a:rPr>
              <a:t>Economy</a:t>
            </a:r>
          </a:p>
        </p:txBody>
      </p:sp>
      <p:sp>
        <p:nvSpPr>
          <p:cNvPr id="11" name="TextBox 10">
            <a:extLst>
              <a:ext uri="{FF2B5EF4-FFF2-40B4-BE49-F238E27FC236}">
                <a16:creationId xmlns:a16="http://schemas.microsoft.com/office/drawing/2014/main" id="{C015B305-49DF-4A43-9DD5-168AE7E810C2}"/>
              </a:ext>
            </a:extLst>
          </p:cNvPr>
          <p:cNvSpPr txBox="1"/>
          <p:nvPr/>
        </p:nvSpPr>
        <p:spPr>
          <a:xfrm>
            <a:off x="68367" y="436330"/>
            <a:ext cx="3387897" cy="2308324"/>
          </a:xfrm>
          <a:prstGeom prst="rect">
            <a:avLst/>
          </a:prstGeom>
          <a:noFill/>
        </p:spPr>
        <p:txBody>
          <a:bodyPr wrap="square">
            <a:spAutoFit/>
          </a:bodyPr>
          <a:lstStyle/>
          <a:p>
            <a:pPr marL="171450" indent="-171450">
              <a:buFont typeface="Arial" panose="020B0604020202020204" pitchFamily="34" charset="0"/>
              <a:buChar char="•"/>
            </a:pPr>
            <a:r>
              <a:rPr lang="en-GB" sz="1200" b="0" dirty="0">
                <a:solidFill>
                  <a:schemeClr val="tx1"/>
                </a:solidFill>
              </a:rPr>
              <a:t>The economy was now far stronger having produced weapons for the war.</a:t>
            </a:r>
          </a:p>
          <a:p>
            <a:pPr marL="171450" indent="-171450">
              <a:buFont typeface="Arial" panose="020B0604020202020204" pitchFamily="34" charset="0"/>
              <a:buChar char="•"/>
            </a:pPr>
            <a:r>
              <a:rPr lang="en-GB" sz="1200" b="0" dirty="0">
                <a:solidFill>
                  <a:schemeClr val="tx1"/>
                </a:solidFill>
              </a:rPr>
              <a:t>Consumerism in the late 1950s and 50s was booming, the public was keen to buy new goods such as cars and televisions.</a:t>
            </a:r>
          </a:p>
          <a:p>
            <a:pPr marL="171450" indent="-171450">
              <a:buFont typeface="Arial" panose="020B0604020202020204" pitchFamily="34" charset="0"/>
              <a:buChar char="•"/>
            </a:pPr>
            <a:r>
              <a:rPr lang="en-GB" sz="1200" b="0" dirty="0">
                <a:solidFill>
                  <a:schemeClr val="tx1"/>
                </a:solidFill>
              </a:rPr>
              <a:t>The American Dream dominated society. The idea that all Americans were able to achieve what they wanted, regardless of their background.</a:t>
            </a:r>
          </a:p>
          <a:p>
            <a:pPr marL="171450" indent="-171450">
              <a:buFont typeface="Arial" panose="020B0604020202020204" pitchFamily="34" charset="0"/>
              <a:buChar char="•"/>
            </a:pPr>
            <a:r>
              <a:rPr lang="en-GB" sz="1200" b="0" dirty="0">
                <a:solidFill>
                  <a:schemeClr val="tx1"/>
                </a:solidFill>
              </a:rPr>
              <a:t>By the 1950s, America was the richest country in the world. However, there were still areas where the majority of people were desperately poor.</a:t>
            </a:r>
          </a:p>
        </p:txBody>
      </p:sp>
      <p:pic>
        <p:nvPicPr>
          <p:cNvPr id="12" name="Picture 2" descr="Money banknote and coin stack cash cartoon Vector Image">
            <a:extLst>
              <a:ext uri="{FF2B5EF4-FFF2-40B4-BE49-F238E27FC236}">
                <a16:creationId xmlns:a16="http://schemas.microsoft.com/office/drawing/2014/main" id="{DC43F93B-F419-46D8-8320-F65B0242968F}"/>
              </a:ext>
            </a:extLst>
          </p:cNvPr>
          <p:cNvPicPr>
            <a:picLocks noChangeAspect="1" noChangeArrowheads="1"/>
          </p:cNvPicPr>
          <p:nvPr/>
        </p:nvPicPr>
        <p:blipFill>
          <a:blip r:embed="rId2" cstate="email">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rot="855123">
            <a:off x="2549942" y="3247"/>
            <a:ext cx="838748" cy="6538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Table 12">
            <a:extLst>
              <a:ext uri="{FF2B5EF4-FFF2-40B4-BE49-F238E27FC236}">
                <a16:creationId xmlns:a16="http://schemas.microsoft.com/office/drawing/2014/main" id="{C15FACCF-FD9C-42E5-80E2-B44BB8E32221}"/>
              </a:ext>
            </a:extLst>
          </p:cNvPr>
          <p:cNvGraphicFramePr>
            <a:graphicFrameLocks noGrp="1"/>
          </p:cNvGraphicFramePr>
          <p:nvPr>
            <p:extLst>
              <p:ext uri="{D42A27DB-BD31-4B8C-83A1-F6EECF244321}">
                <p14:modId xmlns:p14="http://schemas.microsoft.com/office/powerpoint/2010/main" val="214306342"/>
              </p:ext>
            </p:extLst>
          </p:nvPr>
        </p:nvGraphicFramePr>
        <p:xfrm>
          <a:off x="108771" y="5025194"/>
          <a:ext cx="5771912" cy="1554480"/>
        </p:xfrm>
        <a:graphic>
          <a:graphicData uri="http://schemas.openxmlformats.org/drawingml/2006/table">
            <a:tbl>
              <a:tblPr firstRow="1" bandRow="1">
                <a:tableStyleId>{5940675A-B579-460E-94D1-54222C63F5DA}</a:tableStyleId>
              </a:tblPr>
              <a:tblGrid>
                <a:gridCol w="811146">
                  <a:extLst>
                    <a:ext uri="{9D8B030D-6E8A-4147-A177-3AD203B41FA5}">
                      <a16:colId xmlns:a16="http://schemas.microsoft.com/office/drawing/2014/main" val="2851365707"/>
                    </a:ext>
                  </a:extLst>
                </a:gridCol>
                <a:gridCol w="4960766">
                  <a:extLst>
                    <a:ext uri="{9D8B030D-6E8A-4147-A177-3AD203B41FA5}">
                      <a16:colId xmlns:a16="http://schemas.microsoft.com/office/drawing/2014/main" val="1877758769"/>
                    </a:ext>
                  </a:extLst>
                </a:gridCol>
              </a:tblGrid>
              <a:tr h="1289399">
                <a:tc>
                  <a:txBody>
                    <a:bodyPr/>
                    <a:lstStyle/>
                    <a:p>
                      <a:pPr marL="0" indent="0">
                        <a:buFont typeface="Arial" panose="020B0604020202020204" pitchFamily="34" charset="0"/>
                        <a:buNone/>
                      </a:pPr>
                      <a:r>
                        <a:rPr lang="en-GB" sz="1200" b="1" dirty="0">
                          <a:solidFill>
                            <a:schemeClr val="tx1"/>
                          </a:solidFill>
                        </a:rPr>
                        <a:t>Popular Culture</a:t>
                      </a:r>
                    </a:p>
                  </a:txBody>
                  <a:tcPr/>
                </a:tc>
                <a:tc>
                  <a:txBody>
                    <a:bodyPr/>
                    <a:lstStyle/>
                    <a:p>
                      <a:pPr marL="171450" marR="0" lvl="0" indent="-171450" algn="l" defTabSz="7264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chemeClr val="tx1"/>
                          </a:solidFill>
                        </a:rPr>
                        <a:t>Rock and Roll dominated the charts and teenagers made this music their own. They had money of their own, $10 - $15 a week compared to $1 - $2 a week in the 1940s. </a:t>
                      </a:r>
                    </a:p>
                    <a:p>
                      <a:pPr marL="171450" indent="-171450">
                        <a:buFont typeface="Arial" panose="020B0604020202020204" pitchFamily="34" charset="0"/>
                        <a:buChar char="•"/>
                      </a:pPr>
                      <a:r>
                        <a:rPr lang="en-GB" sz="1200" b="0" dirty="0">
                          <a:solidFill>
                            <a:schemeClr val="tx1"/>
                          </a:solidFill>
                        </a:rPr>
                        <a:t>Teenagers had more leisure time and spending power than ever before.</a:t>
                      </a:r>
                    </a:p>
                    <a:p>
                      <a:pPr marL="171450" indent="-171450">
                        <a:buFont typeface="Arial" panose="020B0604020202020204" pitchFamily="34" charset="0"/>
                        <a:buChar char="•"/>
                      </a:pPr>
                      <a:r>
                        <a:rPr lang="en-GB" sz="1200" b="0" dirty="0">
                          <a:solidFill>
                            <a:schemeClr val="tx1"/>
                          </a:solidFill>
                        </a:rPr>
                        <a:t>Teenagers spent money on music, cars, fashion, and alcohol. Their annual spending climbed from $10 billion in 1950 to $25 billion in 1959.</a:t>
                      </a:r>
                    </a:p>
                    <a:p>
                      <a:pPr marL="171450" indent="-171450">
                        <a:buFont typeface="Arial" panose="020B0604020202020204" pitchFamily="34" charset="0"/>
                        <a:buChar char="•"/>
                      </a:pPr>
                      <a:r>
                        <a:rPr lang="en-GB" sz="1200" b="0" dirty="0">
                          <a:solidFill>
                            <a:schemeClr val="tx1"/>
                          </a:solidFill>
                        </a:rPr>
                        <a:t>Some teenage boys became ‘thrill seekers’ who raced cars, drank heavily, and formed gangs. </a:t>
                      </a:r>
                    </a:p>
                  </a:txBody>
                  <a:tcPr/>
                </a:tc>
                <a:extLst>
                  <a:ext uri="{0D108BD9-81ED-4DB2-BD59-A6C34878D82A}">
                    <a16:rowId xmlns:a16="http://schemas.microsoft.com/office/drawing/2014/main" val="3930321336"/>
                  </a:ext>
                </a:extLst>
              </a:tr>
            </a:tbl>
          </a:graphicData>
        </a:graphic>
      </p:graphicFrame>
      <p:pic>
        <p:nvPicPr>
          <p:cNvPr id="14" name="Picture 13">
            <a:extLst>
              <a:ext uri="{FF2B5EF4-FFF2-40B4-BE49-F238E27FC236}">
                <a16:creationId xmlns:a16="http://schemas.microsoft.com/office/drawing/2014/main" id="{C6CC0062-F405-4518-A60A-0461BB1519B5}"/>
              </a:ext>
            </a:extLst>
          </p:cNvPr>
          <p:cNvPicPr>
            <a:picLocks noChangeAspect="1"/>
          </p:cNvPicPr>
          <p:nvPr/>
        </p:nvPicPr>
        <p:blipFill>
          <a:blip r:embed="rId4" cstate="email">
            <a:extLst>
              <a:ext uri="{BEBA8EAE-BF5A-486C-A8C5-ECC9F3942E4B}">
                <a14:imgProps xmlns:a14="http://schemas.microsoft.com/office/drawing/2010/main">
                  <a14:imgLayer r:embed="rId5">
                    <a14:imgEffect>
                      <a14:backgroundRemoval t="2151" b="97491" l="1105" r="90608">
                        <a14:foregroundMark x1="50276" y1="11470" x2="25414" y2="9319"/>
                        <a14:foregroundMark x1="22099" y1="5735" x2="44199" y2="5735"/>
                        <a14:foregroundMark x1="24309" y1="2151" x2="29282" y2="2151"/>
                        <a14:foregroundMark x1="39227" y1="59140" x2="45856" y2="66667"/>
                        <a14:foregroundMark x1="41436" y1="75986" x2="58011" y2="75986"/>
                        <a14:foregroundMark x1="22652" y1="94982" x2="36464" y2="77778"/>
                        <a14:foregroundMark x1="9945" y1="97849" x2="19337" y2="97133"/>
                        <a14:foregroundMark x1="53591" y1="73118" x2="74586" y2="84946"/>
                        <a14:foregroundMark x1="74586" y1="84946" x2="73481" y2="85663"/>
                        <a14:foregroundMark x1="51381" y1="62366" x2="62983" y2="62007"/>
                        <a14:foregroundMark x1="89503" y1="96774" x2="90608" y2="96774"/>
                        <a14:foregroundMark x1="32597" y1="60215" x2="11602" y2="60215"/>
                        <a14:foregroundMark x1="34254" y1="53405" x2="28177" y2="53405"/>
                        <a14:foregroundMark x1="1105" y1="53405" x2="3315" y2="53405"/>
                        <a14:foregroundMark x1="17127" y1="55197" x2="17127" y2="55197"/>
                        <a14:foregroundMark x1="49171" y1="60573" x2="49171" y2="60573"/>
                        <a14:foregroundMark x1="54696" y1="60215" x2="54696" y2="60215"/>
                        <a14:foregroundMark x1="54696" y1="57348" x2="54696" y2="57348"/>
                        <a14:foregroundMark x1="55249" y1="75269" x2="55249" y2="75269"/>
                        <a14:foregroundMark x1="51381" y1="79570" x2="51381" y2="79570"/>
                        <a14:foregroundMark x1="38674" y1="56989" x2="40884" y2="56989"/>
                        <a14:foregroundMark x1="49171" y1="67742" x2="52486" y2="67742"/>
                        <a14:foregroundMark x1="43646" y1="74910" x2="43646" y2="74910"/>
                        <a14:foregroundMark x1="42541" y1="73118" x2="44199" y2="72760"/>
                        <a14:foregroundMark x1="26519" y1="96057" x2="30939" y2="96057"/>
                        <a14:foregroundMark x1="31492" y1="92115" x2="32597" y2="92115"/>
                        <a14:foregroundMark x1="18785" y1="92115" x2="20994" y2="92115"/>
                        <a14:foregroundMark x1="70718" y1="83871" x2="73481" y2="91398"/>
                        <a14:foregroundMark x1="73481" y1="91398" x2="73481" y2="96416"/>
                        <a14:foregroundMark x1="71823" y1="97491" x2="77348" y2="97491"/>
                        <a14:foregroundMark x1="87845" y1="92832" x2="87845" y2="92832"/>
                        <a14:foregroundMark x1="87293" y1="92473" x2="85635" y2="88530"/>
                        <a14:foregroundMark x1="76243" y1="77778" x2="76243" y2="77778"/>
                        <a14:foregroundMark x1="64088" y1="63441" x2="86188" y2="91398"/>
                        <a14:foregroundMark x1="16022" y1="59140" x2="17680" y2="58781"/>
                        <a14:foregroundMark x1="20442" y1="52330" x2="22099" y2="52330"/>
                        <a14:foregroundMark x1="18232" y1="51254" x2="19890" y2="51254"/>
                        <a14:foregroundMark x1="42541" y1="44803" x2="45856" y2="44444"/>
                        <a14:foregroundMark x1="71271" y1="59498" x2="70166" y2="62724"/>
                        <a14:foregroundMark x1="70166" y1="65591" x2="70166" y2="67025"/>
                      </a14:backgroundRemoval>
                    </a14:imgEffect>
                  </a14:imgLayer>
                </a14:imgProps>
              </a:ext>
              <a:ext uri="{28A0092B-C50C-407E-A947-70E740481C1C}">
                <a14:useLocalDpi xmlns:a14="http://schemas.microsoft.com/office/drawing/2010/main"/>
              </a:ext>
            </a:extLst>
          </a:blip>
          <a:stretch>
            <a:fillRect/>
          </a:stretch>
        </p:blipFill>
        <p:spPr>
          <a:xfrm>
            <a:off x="217827" y="5455905"/>
            <a:ext cx="679794" cy="1047860"/>
          </a:xfrm>
          <a:prstGeom prst="rect">
            <a:avLst/>
          </a:prstGeom>
        </p:spPr>
      </p:pic>
      <p:pic>
        <p:nvPicPr>
          <p:cNvPr id="17" name="Picture 16">
            <a:extLst>
              <a:ext uri="{FF2B5EF4-FFF2-40B4-BE49-F238E27FC236}">
                <a16:creationId xmlns:a16="http://schemas.microsoft.com/office/drawing/2014/main" id="{549BC2A5-C79B-4DAD-9D7B-C115155424F6}"/>
              </a:ext>
            </a:extLst>
          </p:cNvPr>
          <p:cNvPicPr>
            <a:picLocks noChangeAspect="1"/>
          </p:cNvPicPr>
          <p:nvPr/>
        </p:nvPicPr>
        <p:blipFill rotWithShape="1">
          <a:blip r:embed="rId6" cstate="email">
            <a:extLst>
              <a:ext uri="{BEBA8EAE-BF5A-486C-A8C5-ECC9F3942E4B}">
                <a14:imgProps xmlns:a14="http://schemas.microsoft.com/office/drawing/2010/main">
                  <a14:imgLayer r:embed="rId7">
                    <a14:imgEffect>
                      <a14:backgroundRemoval t="7251" b="100000" l="6845" r="89316">
                        <a14:foregroundMark x1="38230" y1="20846" x2="46578" y2="21148"/>
                        <a14:foregroundMark x1="50417" y1="7553" x2="54257" y2="15408"/>
                        <a14:foregroundMark x1="39065" y1="54985" x2="44407" y2="54985"/>
                        <a14:foregroundMark x1="39900" y1="55589" x2="44240" y2="57402"/>
                        <a14:foregroundMark x1="11185" y1="69184" x2="8681" y2="69184"/>
                        <a14:foregroundMark x1="6845" y1="98489" x2="8681" y2="96979"/>
                      </a14:backgroundRemoval>
                    </a14:imgEffect>
                  </a14:imgLayer>
                </a14:imgProps>
              </a:ext>
              <a:ext uri="{28A0092B-C50C-407E-A947-70E740481C1C}">
                <a14:useLocalDpi xmlns:a14="http://schemas.microsoft.com/office/drawing/2010/main"/>
              </a:ext>
            </a:extLst>
          </a:blip>
          <a:srcRect/>
          <a:stretch/>
        </p:blipFill>
        <p:spPr>
          <a:xfrm>
            <a:off x="5594406" y="2194946"/>
            <a:ext cx="1158732" cy="639695"/>
          </a:xfrm>
          <a:prstGeom prst="rect">
            <a:avLst/>
          </a:prstGeom>
        </p:spPr>
      </p:pic>
      <p:sp>
        <p:nvSpPr>
          <p:cNvPr id="18" name="TextBox 17">
            <a:extLst>
              <a:ext uri="{FF2B5EF4-FFF2-40B4-BE49-F238E27FC236}">
                <a16:creationId xmlns:a16="http://schemas.microsoft.com/office/drawing/2014/main" id="{796B974F-16E9-44C3-AF0D-3B420118AA17}"/>
              </a:ext>
            </a:extLst>
          </p:cNvPr>
          <p:cNvSpPr txBox="1"/>
          <p:nvPr/>
        </p:nvSpPr>
        <p:spPr>
          <a:xfrm>
            <a:off x="3473961" y="126207"/>
            <a:ext cx="3682767" cy="2708434"/>
          </a:xfrm>
          <a:prstGeom prst="rect">
            <a:avLst/>
          </a:prstGeom>
          <a:noFill/>
          <a:ln>
            <a:solidFill>
              <a:schemeClr val="tx1"/>
            </a:solidFill>
          </a:ln>
        </p:spPr>
        <p:txBody>
          <a:bodyPr wrap="square" rtlCol="0">
            <a:spAutoFit/>
          </a:bodyPr>
          <a:lstStyle/>
          <a:p>
            <a:pPr algn="ctr"/>
            <a:r>
              <a:rPr lang="en-GB" sz="1400" b="1" dirty="0"/>
              <a:t>Second Red Scare (Cold War)</a:t>
            </a:r>
          </a:p>
          <a:p>
            <a:pPr marL="171450" indent="-171450">
              <a:buFont typeface="Arial" panose="020B0604020202020204" pitchFamily="34" charset="0"/>
              <a:buChar char="•"/>
            </a:pPr>
            <a:r>
              <a:rPr lang="en-GB" sz="1200" b="0" dirty="0">
                <a:solidFill>
                  <a:schemeClr val="tx1"/>
                </a:solidFill>
              </a:rPr>
              <a:t>The USA and USSR emerged into a nuclear arms race.</a:t>
            </a:r>
          </a:p>
          <a:p>
            <a:pPr marL="171450" indent="-171450">
              <a:buFont typeface="Arial" panose="020B0604020202020204" pitchFamily="34" charset="0"/>
              <a:buChar char="•"/>
            </a:pPr>
            <a:r>
              <a:rPr lang="en-GB" sz="1200" b="0" dirty="0">
                <a:solidFill>
                  <a:schemeClr val="tx1"/>
                </a:solidFill>
              </a:rPr>
              <a:t>Many countries in Eastern Europe had become Communist, America tried to contain this through the Marshall Plan.</a:t>
            </a:r>
          </a:p>
          <a:p>
            <a:pPr marL="171450" indent="-171450">
              <a:buFont typeface="Arial" panose="020B0604020202020204" pitchFamily="34" charset="0"/>
              <a:buChar char="•"/>
            </a:pPr>
            <a:r>
              <a:rPr lang="en-GB" sz="1200" b="0" dirty="0">
                <a:solidFill>
                  <a:schemeClr val="tx1"/>
                </a:solidFill>
              </a:rPr>
              <a:t>McCarthyism- Politician Joseph McCarthy used the fear of Communism in the 1950s to further his career. This included making accusations of people being Communist, for 5 years McCarthy waged a campaign of investigations. Even being accused of being Communist would be enough to get you fired from a job!</a:t>
            </a:r>
          </a:p>
          <a:p>
            <a:endParaRPr lang="en-GB" sz="1200" b="1" dirty="0">
              <a:solidFill>
                <a:schemeClr val="tx1"/>
              </a:solidFill>
            </a:endParaRPr>
          </a:p>
          <a:p>
            <a:pPr algn="ctr"/>
            <a:endParaRPr lang="en-GB" sz="1200" b="1" dirty="0"/>
          </a:p>
        </p:txBody>
      </p:sp>
      <p:graphicFrame>
        <p:nvGraphicFramePr>
          <p:cNvPr id="19" name="Table 18">
            <a:extLst>
              <a:ext uri="{FF2B5EF4-FFF2-40B4-BE49-F238E27FC236}">
                <a16:creationId xmlns:a16="http://schemas.microsoft.com/office/drawing/2014/main" id="{69DF2742-45CA-46F8-B185-9B6135CCB49A}"/>
              </a:ext>
            </a:extLst>
          </p:cNvPr>
          <p:cNvGraphicFramePr>
            <a:graphicFrameLocks noGrp="1"/>
          </p:cNvGraphicFramePr>
          <p:nvPr>
            <p:extLst>
              <p:ext uri="{D42A27DB-BD31-4B8C-83A1-F6EECF244321}">
                <p14:modId xmlns:p14="http://schemas.microsoft.com/office/powerpoint/2010/main" val="2246414666"/>
              </p:ext>
            </p:extLst>
          </p:nvPr>
        </p:nvGraphicFramePr>
        <p:xfrm>
          <a:off x="108771" y="3016243"/>
          <a:ext cx="5771912" cy="1797149"/>
        </p:xfrm>
        <a:graphic>
          <a:graphicData uri="http://schemas.openxmlformats.org/drawingml/2006/table">
            <a:tbl>
              <a:tblPr firstRow="1" bandRow="1">
                <a:tableStyleId>{5940675A-B579-460E-94D1-54222C63F5DA}</a:tableStyleId>
              </a:tblPr>
              <a:tblGrid>
                <a:gridCol w="801918">
                  <a:extLst>
                    <a:ext uri="{9D8B030D-6E8A-4147-A177-3AD203B41FA5}">
                      <a16:colId xmlns:a16="http://schemas.microsoft.com/office/drawing/2014/main" val="4217442303"/>
                    </a:ext>
                  </a:extLst>
                </a:gridCol>
                <a:gridCol w="4969994">
                  <a:extLst>
                    <a:ext uri="{9D8B030D-6E8A-4147-A177-3AD203B41FA5}">
                      <a16:colId xmlns:a16="http://schemas.microsoft.com/office/drawing/2014/main" val="2429507036"/>
                    </a:ext>
                  </a:extLst>
                </a:gridCol>
              </a:tblGrid>
              <a:tr h="1797149">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solidFill>
                            <a:schemeClr val="tx1"/>
                          </a:solidFill>
                        </a:rPr>
                        <a:t>America and the ‘Great Society’</a:t>
                      </a:r>
                    </a:p>
                    <a:p>
                      <a:pPr marL="0" indent="0">
                        <a:buFont typeface="Arial" panose="020B0604020202020204" pitchFamily="34" charset="0"/>
                        <a:buNone/>
                      </a:pPr>
                      <a:endParaRPr lang="en-GB" sz="1200" b="1" dirty="0">
                        <a:solidFill>
                          <a:schemeClr val="tx1"/>
                        </a:solidFill>
                      </a:endParaRPr>
                    </a:p>
                  </a:txBody>
                  <a:tcPr/>
                </a:tc>
                <a:tc>
                  <a:txBody>
                    <a:bodyPr/>
                    <a:lstStyle/>
                    <a:p>
                      <a:pPr marL="171450" indent="-171450">
                        <a:buFont typeface="Arial" panose="020B0604020202020204" pitchFamily="34" charset="0"/>
                        <a:buChar char="•"/>
                      </a:pPr>
                      <a:r>
                        <a:rPr lang="en-GB" sz="1200" b="0" dirty="0">
                          <a:solidFill>
                            <a:schemeClr val="tx1"/>
                          </a:solidFill>
                        </a:rPr>
                        <a:t>President Kennedy started to move towards the idea that the Government would become more involved in the lives of every day Americans. He did work around Civil Rights, Education, Health Care and the economy. Kennedy was assassinated before he could complete his work. </a:t>
                      </a:r>
                    </a:p>
                    <a:p>
                      <a:pPr marL="171450" indent="-171450">
                        <a:buFont typeface="Arial" panose="020B0604020202020204" pitchFamily="34" charset="0"/>
                        <a:buChar char="•"/>
                      </a:pPr>
                      <a:r>
                        <a:rPr lang="en-GB" sz="1200" b="0" dirty="0">
                          <a:solidFill>
                            <a:schemeClr val="tx1"/>
                          </a:solidFill>
                        </a:rPr>
                        <a:t>President Johnson had been Kennedy’s Vice President. He continued the work of Kennedy and called it the Great Society. He raised the minimum wage from $1.25-$1.40, cleared up slums, provided medical care for the elderly and low income families. His work was overshadowed by his Government's involvement in the Vietnam War. </a:t>
                      </a:r>
                    </a:p>
                  </a:txBody>
                  <a:tcPr/>
                </a:tc>
                <a:extLst>
                  <a:ext uri="{0D108BD9-81ED-4DB2-BD59-A6C34878D82A}">
                    <a16:rowId xmlns:a16="http://schemas.microsoft.com/office/drawing/2014/main" val="2067290754"/>
                  </a:ext>
                </a:extLst>
              </a:tr>
            </a:tbl>
          </a:graphicData>
        </a:graphic>
      </p:graphicFrame>
      <p:sp>
        <p:nvSpPr>
          <p:cNvPr id="20" name="TextBox 19">
            <a:extLst>
              <a:ext uri="{FF2B5EF4-FFF2-40B4-BE49-F238E27FC236}">
                <a16:creationId xmlns:a16="http://schemas.microsoft.com/office/drawing/2014/main" id="{BFFBA52D-223F-4B9C-8462-27433BAD3145}"/>
              </a:ext>
            </a:extLst>
          </p:cNvPr>
          <p:cNvSpPr txBox="1"/>
          <p:nvPr/>
        </p:nvSpPr>
        <p:spPr>
          <a:xfrm>
            <a:off x="8136299" y="4014977"/>
            <a:ext cx="1736522" cy="307777"/>
          </a:xfrm>
          <a:prstGeom prst="rect">
            <a:avLst/>
          </a:prstGeom>
          <a:noFill/>
        </p:spPr>
        <p:txBody>
          <a:bodyPr wrap="square" rtlCol="0">
            <a:spAutoFit/>
          </a:bodyPr>
          <a:lstStyle/>
          <a:p>
            <a:pPr algn="ctr"/>
            <a:r>
              <a:rPr lang="en-GB" sz="1400" b="1" dirty="0"/>
              <a:t>Women</a:t>
            </a:r>
          </a:p>
        </p:txBody>
      </p:sp>
      <p:sp>
        <p:nvSpPr>
          <p:cNvPr id="22" name="TextBox 21">
            <a:extLst>
              <a:ext uri="{FF2B5EF4-FFF2-40B4-BE49-F238E27FC236}">
                <a16:creationId xmlns:a16="http://schemas.microsoft.com/office/drawing/2014/main" id="{EDBE24A9-5016-4B4B-93A2-4305F53CECB1}"/>
              </a:ext>
            </a:extLst>
          </p:cNvPr>
          <p:cNvSpPr txBox="1"/>
          <p:nvPr/>
        </p:nvSpPr>
        <p:spPr>
          <a:xfrm>
            <a:off x="5985258" y="4256874"/>
            <a:ext cx="6206741" cy="830997"/>
          </a:xfrm>
          <a:prstGeom prst="rect">
            <a:avLst/>
          </a:prstGeom>
          <a:noFill/>
        </p:spPr>
        <p:txBody>
          <a:bodyPr wrap="square">
            <a:spAutoFit/>
          </a:bodyPr>
          <a:lstStyle/>
          <a:p>
            <a:r>
              <a:rPr lang="en-GB" sz="1200" b="0" dirty="0">
                <a:solidFill>
                  <a:schemeClr val="tx1"/>
                </a:solidFill>
              </a:rPr>
              <a:t>After WW2, women were still struggling with equality. It was seen by a lot of men that a woman’s place was in the home. Women were also pushing for changes. Equal pay was wanted, equal job opportunities and rights over their own bodies. Here are some key events pf the Feminist Movement:</a:t>
            </a:r>
          </a:p>
        </p:txBody>
      </p:sp>
      <p:graphicFrame>
        <p:nvGraphicFramePr>
          <p:cNvPr id="23" name="Table 23">
            <a:extLst>
              <a:ext uri="{FF2B5EF4-FFF2-40B4-BE49-F238E27FC236}">
                <a16:creationId xmlns:a16="http://schemas.microsoft.com/office/drawing/2014/main" id="{E28CE83E-1755-432F-89A3-944E48188632}"/>
              </a:ext>
            </a:extLst>
          </p:cNvPr>
          <p:cNvGraphicFramePr>
            <a:graphicFrameLocks noGrp="1"/>
          </p:cNvGraphicFramePr>
          <p:nvPr>
            <p:extLst>
              <p:ext uri="{D42A27DB-BD31-4B8C-83A1-F6EECF244321}">
                <p14:modId xmlns:p14="http://schemas.microsoft.com/office/powerpoint/2010/main" val="2314759128"/>
              </p:ext>
            </p:extLst>
          </p:nvPr>
        </p:nvGraphicFramePr>
        <p:xfrm>
          <a:off x="6039644" y="5079508"/>
          <a:ext cx="6097970" cy="1673369"/>
        </p:xfrm>
        <a:graphic>
          <a:graphicData uri="http://schemas.openxmlformats.org/drawingml/2006/table">
            <a:tbl>
              <a:tblPr firstRow="1" bandRow="1">
                <a:tableStyleId>{5940675A-B579-460E-94D1-54222C63F5DA}</a:tableStyleId>
              </a:tblPr>
              <a:tblGrid>
                <a:gridCol w="3048985">
                  <a:extLst>
                    <a:ext uri="{9D8B030D-6E8A-4147-A177-3AD203B41FA5}">
                      <a16:colId xmlns:a16="http://schemas.microsoft.com/office/drawing/2014/main" val="601834368"/>
                    </a:ext>
                  </a:extLst>
                </a:gridCol>
                <a:gridCol w="3048985">
                  <a:extLst>
                    <a:ext uri="{9D8B030D-6E8A-4147-A177-3AD203B41FA5}">
                      <a16:colId xmlns:a16="http://schemas.microsoft.com/office/drawing/2014/main" val="1512044911"/>
                    </a:ext>
                  </a:extLst>
                </a:gridCol>
              </a:tblGrid>
              <a:tr h="253236">
                <a:tc>
                  <a:txBody>
                    <a:bodyPr/>
                    <a:lstStyle/>
                    <a:p>
                      <a:r>
                        <a:rPr lang="en-GB" sz="1200" dirty="0"/>
                        <a:t>1960s</a:t>
                      </a:r>
                    </a:p>
                  </a:txBody>
                  <a:tcPr/>
                </a:tc>
                <a:tc>
                  <a:txBody>
                    <a:bodyPr/>
                    <a:lstStyle/>
                    <a:p>
                      <a:r>
                        <a:rPr lang="en-GB" sz="1200" dirty="0"/>
                        <a:t>1970s</a:t>
                      </a:r>
                    </a:p>
                  </a:txBody>
                  <a:tcPr/>
                </a:tc>
                <a:extLst>
                  <a:ext uri="{0D108BD9-81ED-4DB2-BD59-A6C34878D82A}">
                    <a16:rowId xmlns:a16="http://schemas.microsoft.com/office/drawing/2014/main" val="298989007"/>
                  </a:ext>
                </a:extLst>
              </a:tr>
              <a:tr h="1399049">
                <a:tc>
                  <a:txBody>
                    <a:bodyPr/>
                    <a:lstStyle/>
                    <a:p>
                      <a:pPr marL="171450" indent="-171450">
                        <a:buFont typeface="Arial" panose="020B0604020202020204" pitchFamily="34" charset="0"/>
                        <a:buChar char="•"/>
                      </a:pPr>
                      <a:r>
                        <a:rPr lang="en-GB" sz="1200" dirty="0"/>
                        <a:t>Betty Freidan set up the National Organisation for Women (NOW) 1966.</a:t>
                      </a:r>
                    </a:p>
                    <a:p>
                      <a:pPr marL="171450" indent="-171450">
                        <a:buFont typeface="Arial" panose="020B0604020202020204" pitchFamily="34" charset="0"/>
                        <a:buChar char="•"/>
                      </a:pPr>
                      <a:r>
                        <a:rPr lang="en-GB" sz="1200" dirty="0"/>
                        <a:t>Towards the end of the 60s, the Women’s Lib was set up. Members used a more radical approach.</a:t>
                      </a:r>
                    </a:p>
                    <a:p>
                      <a:pPr marL="171450" indent="-171450">
                        <a:buFont typeface="Arial" panose="020B0604020202020204" pitchFamily="34" charset="0"/>
                        <a:buChar char="•"/>
                      </a:pPr>
                      <a:r>
                        <a:rPr lang="en-GB" sz="1200" dirty="0"/>
                        <a:t>400 women set up ‘freedom trashcans’ 1968</a:t>
                      </a:r>
                    </a:p>
                  </a:txBody>
                  <a:tcPr/>
                </a:tc>
                <a:tc>
                  <a:txBody>
                    <a:bodyPr/>
                    <a:lstStyle/>
                    <a:p>
                      <a:pPr marL="171450" indent="-171450">
                        <a:buFont typeface="Arial" panose="020B0604020202020204" pitchFamily="34" charset="0"/>
                        <a:buChar char="•"/>
                      </a:pPr>
                      <a:r>
                        <a:rPr lang="en-GB" sz="1200" dirty="0"/>
                        <a:t>He Equal Rights Amendment (ERA) 1972 protected against sexual discrimination.</a:t>
                      </a:r>
                    </a:p>
                    <a:p>
                      <a:pPr marL="171450" indent="-171450">
                        <a:buFont typeface="Arial" panose="020B0604020202020204" pitchFamily="34" charset="0"/>
                        <a:buChar char="•"/>
                      </a:pPr>
                      <a:r>
                        <a:rPr lang="en-GB" sz="1200" dirty="0"/>
                        <a:t>Roe V Wade case. Supreme Court ruled women had the right to a safe and legal abortion 1973.</a:t>
                      </a:r>
                    </a:p>
                  </a:txBody>
                  <a:tcPr/>
                </a:tc>
                <a:extLst>
                  <a:ext uri="{0D108BD9-81ED-4DB2-BD59-A6C34878D82A}">
                    <a16:rowId xmlns:a16="http://schemas.microsoft.com/office/drawing/2014/main" val="4161813058"/>
                  </a:ext>
                </a:extLst>
              </a:tr>
            </a:tbl>
          </a:graphicData>
        </a:graphic>
      </p:graphicFrame>
      <p:pic>
        <p:nvPicPr>
          <p:cNvPr id="24" name="Picture 23">
            <a:extLst>
              <a:ext uri="{FF2B5EF4-FFF2-40B4-BE49-F238E27FC236}">
                <a16:creationId xmlns:a16="http://schemas.microsoft.com/office/drawing/2014/main" id="{D32FC0B9-9E1B-4A2C-B68E-690DC2B2A3BF}"/>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6039644" y="2915327"/>
            <a:ext cx="1141252" cy="1324444"/>
          </a:xfrm>
          <a:prstGeom prst="rect">
            <a:avLst/>
          </a:prstGeom>
        </p:spPr>
      </p:pic>
    </p:spTree>
    <p:extLst>
      <p:ext uri="{BB962C8B-B14F-4D97-AF65-F5344CB8AC3E}">
        <p14:creationId xmlns:p14="http://schemas.microsoft.com/office/powerpoint/2010/main" val="8170477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8472304-bc1a-4937-b30c-7c277c860ac3">CA73KAZFXKWK-1207151448-65121</_dlc_DocId>
    <_dlc_DocIdUrl xmlns="08472304-bc1a-4937-b30c-7c277c860ac3">
      <Url>https://hebburn.sharepoint.com/sites/staffroom/_layouts/15/DocIdRedir.aspx?ID=CA73KAZFXKWK-1207151448-65121</Url>
      <Description>CA73KAZFXKWK-1207151448-65121</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D8FEA610CC66AA4696C86B81B125B99F" ma:contentTypeVersion="13" ma:contentTypeDescription="Create a new document." ma:contentTypeScope="" ma:versionID="f16942748d9363fef052b509c66c9014">
  <xsd:schema xmlns:xsd="http://www.w3.org/2001/XMLSchema" xmlns:xs="http://www.w3.org/2001/XMLSchema" xmlns:p="http://schemas.microsoft.com/office/2006/metadata/properties" xmlns:ns2="08472304-bc1a-4937-b30c-7c277c860ac3" xmlns:ns3="44d12623-5f40-41ee-9b3f-9f90abd3d084" targetNamespace="http://schemas.microsoft.com/office/2006/metadata/properties" ma:root="true" ma:fieldsID="d5b519a997fc192f5c64e108f170bb5d" ns2:_="" ns3:_="">
    <xsd:import namespace="08472304-bc1a-4937-b30c-7c277c860ac3"/>
    <xsd:import namespace="44d12623-5f40-41ee-9b3f-9f90abd3d084"/>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472304-bc1a-4937-b30c-7c277c860ac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4d12623-5f40-41ee-9b3f-9f90abd3d084"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79EAEC-838B-4502-A629-7CF829842232}">
  <ds:schemaRefs>
    <ds:schemaRef ds:uri="http://schemas.microsoft.com/office/2006/metadata/properties"/>
    <ds:schemaRef ds:uri="http://schemas.microsoft.com/office/infopath/2007/PartnerControls"/>
    <ds:schemaRef ds:uri="08472304-bc1a-4937-b30c-7c277c860ac3"/>
  </ds:schemaRefs>
</ds:datastoreItem>
</file>

<file path=customXml/itemProps2.xml><?xml version="1.0" encoding="utf-8"?>
<ds:datastoreItem xmlns:ds="http://schemas.openxmlformats.org/officeDocument/2006/customXml" ds:itemID="{9D15CC1D-DC9E-40E6-BB8A-56288360372A}">
  <ds:schemaRefs>
    <ds:schemaRef ds:uri="http://schemas.microsoft.com/sharepoint/v3/contenttype/forms"/>
  </ds:schemaRefs>
</ds:datastoreItem>
</file>

<file path=customXml/itemProps3.xml><?xml version="1.0" encoding="utf-8"?>
<ds:datastoreItem xmlns:ds="http://schemas.openxmlformats.org/officeDocument/2006/customXml" ds:itemID="{F7EC1689-F1A4-482F-90A7-F38D660D7AC8}">
  <ds:schemaRefs>
    <ds:schemaRef ds:uri="http://schemas.microsoft.com/sharepoint/events"/>
  </ds:schemaRefs>
</ds:datastoreItem>
</file>

<file path=customXml/itemProps4.xml><?xml version="1.0" encoding="utf-8"?>
<ds:datastoreItem xmlns:ds="http://schemas.openxmlformats.org/officeDocument/2006/customXml" ds:itemID="{8D7EE800-2749-4040-ACDE-5B0499FF2F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472304-bc1a-4937-b30c-7c277c860ac3"/>
    <ds:schemaRef ds:uri="44d12623-5f40-41ee-9b3f-9f90abd3d0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131</TotalTime>
  <Words>1211</Words>
  <Application>Microsoft Office PowerPoint</Application>
  <PresentationFormat>Widescreen</PresentationFormat>
  <Paragraphs>132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Brooker</dc:creator>
  <cp:lastModifiedBy>Danny P</cp:lastModifiedBy>
  <cp:revision>1</cp:revision>
  <dcterms:created xsi:type="dcterms:W3CDTF">2022-02-16T15:25:27Z</dcterms:created>
  <dcterms:modified xsi:type="dcterms:W3CDTF">2022-03-21T10:01:01Z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0x010100D8FEA610CC66AA4696C86B81B125B99F</vt:lpwstr>
  </property>
  <property fmtid="{D5CDD505-2E9C-101B-9397-08002B2CF9AE}" pid="3" name="_dlc_DocIdItemGuid">
    <vt:lpwstr>b475506b-eb99-47ca-b300-3e3ca8edbe0a</vt:lpwstr>
  </property>
</Properties>
</file>