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Lst>
  <p:notesMasterIdLst>
    <p:notesMasterId r:id="rId8"/>
  </p:notesMasterIdLst>
  <p:sldIdLst>
    <p:sldId id="261" r:id="rId6"/>
    <p:sldId id="262" r:id="rId7"/>
  </p:sldIdLst>
  <p:sldSz cx="15113000" cy="1069975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75410-D473-960D-393B-211552173A10}" v="5" dt="2022-02-16T15:34:30.174"/>
    <p1510:client id="{AB2F0F67-12C5-B1F3-F701-AFE8834CBBB4}" v="3" dt="2022-02-16T15:34:06.527"/>
    <p1510:client id="{C8942884-DCA2-4E48-BDE9-9F9763D56523}" v="63" dt="2022-02-16T15:13:01.0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476"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Brooker" userId="e4dd1b68-c300-4875-aa7a-4822b80a4678" providerId="ADAL" clId="{C8942884-DCA2-4E48-BDE9-9F9763D56523}"/>
    <pc:docChg chg="undo custSel delSld modSld">
      <pc:chgData name="Nicola Brooker" userId="e4dd1b68-c300-4875-aa7a-4822b80a4678" providerId="ADAL" clId="{C8942884-DCA2-4E48-BDE9-9F9763D56523}" dt="2022-02-16T15:20:23.938" v="5594" actId="1076"/>
      <pc:docMkLst>
        <pc:docMk/>
      </pc:docMkLst>
      <pc:sldChg chg="addSp delSp modSp mod">
        <pc:chgData name="Nicola Brooker" userId="e4dd1b68-c300-4875-aa7a-4822b80a4678" providerId="ADAL" clId="{C8942884-DCA2-4E48-BDE9-9F9763D56523}" dt="2022-02-16T15:20:23.938" v="5594" actId="1076"/>
        <pc:sldMkLst>
          <pc:docMk/>
          <pc:sldMk cId="1273618764" sldId="261"/>
        </pc:sldMkLst>
        <pc:spChg chg="mod">
          <ac:chgData name="Nicola Brooker" userId="e4dd1b68-c300-4875-aa7a-4822b80a4678" providerId="ADAL" clId="{C8942884-DCA2-4E48-BDE9-9F9763D56523}" dt="2022-02-16T12:26:28.366" v="1" actId="3062"/>
          <ac:spMkLst>
            <pc:docMk/>
            <pc:sldMk cId="1273618764" sldId="261"/>
            <ac:spMk id="15" creationId="{02A2AF61-B4F7-4FCC-91C0-7915EC55B3B0}"/>
          </ac:spMkLst>
        </pc:spChg>
        <pc:spChg chg="mod">
          <ac:chgData name="Nicola Brooker" userId="e4dd1b68-c300-4875-aa7a-4822b80a4678" providerId="ADAL" clId="{C8942884-DCA2-4E48-BDE9-9F9763D56523}" dt="2022-02-16T12:26:28.366" v="1" actId="3062"/>
          <ac:spMkLst>
            <pc:docMk/>
            <pc:sldMk cId="1273618764" sldId="261"/>
            <ac:spMk id="16" creationId="{2AC5919C-CE60-4F3F-9E01-475C483C3BE7}"/>
          </ac:spMkLst>
        </pc:spChg>
        <pc:spChg chg="mod">
          <ac:chgData name="Nicola Brooker" userId="e4dd1b68-c300-4875-aa7a-4822b80a4678" providerId="ADAL" clId="{C8942884-DCA2-4E48-BDE9-9F9763D56523}" dt="2022-02-16T12:26:28.366" v="1" actId="3062"/>
          <ac:spMkLst>
            <pc:docMk/>
            <pc:sldMk cId="1273618764" sldId="261"/>
            <ac:spMk id="17" creationId="{E67D64D7-AA5F-448D-BF20-1C51548FC26B}"/>
          </ac:spMkLst>
        </pc:spChg>
        <pc:spChg chg="mod">
          <ac:chgData name="Nicola Brooker" userId="e4dd1b68-c300-4875-aa7a-4822b80a4678" providerId="ADAL" clId="{C8942884-DCA2-4E48-BDE9-9F9763D56523}" dt="2022-02-16T12:26:28.366" v="1" actId="3062"/>
          <ac:spMkLst>
            <pc:docMk/>
            <pc:sldMk cId="1273618764" sldId="261"/>
            <ac:spMk id="18" creationId="{8EF07ED0-89DE-4425-9E5B-DF515232E430}"/>
          </ac:spMkLst>
        </pc:spChg>
        <pc:spChg chg="mod">
          <ac:chgData name="Nicola Brooker" userId="e4dd1b68-c300-4875-aa7a-4822b80a4678" providerId="ADAL" clId="{C8942884-DCA2-4E48-BDE9-9F9763D56523}" dt="2022-02-16T12:26:28.366" v="1" actId="3062"/>
          <ac:spMkLst>
            <pc:docMk/>
            <pc:sldMk cId="1273618764" sldId="261"/>
            <ac:spMk id="19" creationId="{8793DF65-CC60-4F71-89AA-E37B815BE71C}"/>
          </ac:spMkLst>
        </pc:spChg>
        <pc:spChg chg="mod">
          <ac:chgData name="Nicola Brooker" userId="e4dd1b68-c300-4875-aa7a-4822b80a4678" providerId="ADAL" clId="{C8942884-DCA2-4E48-BDE9-9F9763D56523}" dt="2022-02-16T12:26:28.366" v="1" actId="3062"/>
          <ac:spMkLst>
            <pc:docMk/>
            <pc:sldMk cId="1273618764" sldId="261"/>
            <ac:spMk id="20" creationId="{741FC5EE-E8D4-47EB-9860-CD0EFF2D3B8A}"/>
          </ac:spMkLst>
        </pc:spChg>
        <pc:spChg chg="mod">
          <ac:chgData name="Nicola Brooker" userId="e4dd1b68-c300-4875-aa7a-4822b80a4678" providerId="ADAL" clId="{C8942884-DCA2-4E48-BDE9-9F9763D56523}" dt="2022-02-16T12:26:28.366" v="1" actId="3062"/>
          <ac:spMkLst>
            <pc:docMk/>
            <pc:sldMk cId="1273618764" sldId="261"/>
            <ac:spMk id="21" creationId="{146820A1-8756-4E3B-90F4-7284823D0C4B}"/>
          </ac:spMkLst>
        </pc:spChg>
        <pc:spChg chg="mod">
          <ac:chgData name="Nicola Brooker" userId="e4dd1b68-c300-4875-aa7a-4822b80a4678" providerId="ADAL" clId="{C8942884-DCA2-4E48-BDE9-9F9763D56523}" dt="2022-02-16T12:26:28.366" v="1" actId="3062"/>
          <ac:spMkLst>
            <pc:docMk/>
            <pc:sldMk cId="1273618764" sldId="261"/>
            <ac:spMk id="22" creationId="{5D9BA06A-9B0F-404F-B14C-852EE948F277}"/>
          </ac:spMkLst>
        </pc:spChg>
        <pc:spChg chg="mod">
          <ac:chgData name="Nicola Brooker" userId="e4dd1b68-c300-4875-aa7a-4822b80a4678" providerId="ADAL" clId="{C8942884-DCA2-4E48-BDE9-9F9763D56523}" dt="2022-02-16T12:26:28.366" v="1" actId="3062"/>
          <ac:spMkLst>
            <pc:docMk/>
            <pc:sldMk cId="1273618764" sldId="261"/>
            <ac:spMk id="23" creationId="{E5B82A5F-5EAE-4235-B24B-5BE03908BAA4}"/>
          </ac:spMkLst>
        </pc:spChg>
        <pc:spChg chg="mod">
          <ac:chgData name="Nicola Brooker" userId="e4dd1b68-c300-4875-aa7a-4822b80a4678" providerId="ADAL" clId="{C8942884-DCA2-4E48-BDE9-9F9763D56523}" dt="2022-02-16T12:26:28.366" v="1" actId="3062"/>
          <ac:spMkLst>
            <pc:docMk/>
            <pc:sldMk cId="1273618764" sldId="261"/>
            <ac:spMk id="24" creationId="{C136955A-6498-43D4-974D-E8C3C7636E94}"/>
          </ac:spMkLst>
        </pc:spChg>
        <pc:spChg chg="mod">
          <ac:chgData name="Nicola Brooker" userId="e4dd1b68-c300-4875-aa7a-4822b80a4678" providerId="ADAL" clId="{C8942884-DCA2-4E48-BDE9-9F9763D56523}" dt="2022-02-16T12:26:28.366" v="1" actId="3062"/>
          <ac:spMkLst>
            <pc:docMk/>
            <pc:sldMk cId="1273618764" sldId="261"/>
            <ac:spMk id="25" creationId="{BA4EAF84-DC23-4843-9A2B-A0349BA3FF26}"/>
          </ac:spMkLst>
        </pc:spChg>
        <pc:spChg chg="mod">
          <ac:chgData name="Nicola Brooker" userId="e4dd1b68-c300-4875-aa7a-4822b80a4678" providerId="ADAL" clId="{C8942884-DCA2-4E48-BDE9-9F9763D56523}" dt="2022-02-16T12:26:28.366" v="1" actId="3062"/>
          <ac:spMkLst>
            <pc:docMk/>
            <pc:sldMk cId="1273618764" sldId="261"/>
            <ac:spMk id="26" creationId="{021DF374-4FDC-4A67-AEC6-FEFD50850A57}"/>
          </ac:spMkLst>
        </pc:spChg>
        <pc:spChg chg="mod">
          <ac:chgData name="Nicola Brooker" userId="e4dd1b68-c300-4875-aa7a-4822b80a4678" providerId="ADAL" clId="{C8942884-DCA2-4E48-BDE9-9F9763D56523}" dt="2022-02-16T12:26:28.366" v="1" actId="3062"/>
          <ac:spMkLst>
            <pc:docMk/>
            <pc:sldMk cId="1273618764" sldId="261"/>
            <ac:spMk id="27" creationId="{879847B2-930B-49C8-81C7-488348AE1D42}"/>
          </ac:spMkLst>
        </pc:spChg>
        <pc:spChg chg="mod">
          <ac:chgData name="Nicola Brooker" userId="e4dd1b68-c300-4875-aa7a-4822b80a4678" providerId="ADAL" clId="{C8942884-DCA2-4E48-BDE9-9F9763D56523}" dt="2022-02-16T12:26:28.366" v="1" actId="3062"/>
          <ac:spMkLst>
            <pc:docMk/>
            <pc:sldMk cId="1273618764" sldId="261"/>
            <ac:spMk id="28" creationId="{958E7571-EF3F-4FF5-8E64-12E09AA040DD}"/>
          </ac:spMkLst>
        </pc:spChg>
        <pc:spChg chg="mod">
          <ac:chgData name="Nicola Brooker" userId="e4dd1b68-c300-4875-aa7a-4822b80a4678" providerId="ADAL" clId="{C8942884-DCA2-4E48-BDE9-9F9763D56523}" dt="2022-02-16T12:26:28.366" v="1" actId="3062"/>
          <ac:spMkLst>
            <pc:docMk/>
            <pc:sldMk cId="1273618764" sldId="261"/>
            <ac:spMk id="29" creationId="{24E7139F-E4B8-4137-8CFA-6DB4D3843AAF}"/>
          </ac:spMkLst>
        </pc:spChg>
        <pc:spChg chg="mod">
          <ac:chgData name="Nicola Brooker" userId="e4dd1b68-c300-4875-aa7a-4822b80a4678" providerId="ADAL" clId="{C8942884-DCA2-4E48-BDE9-9F9763D56523}" dt="2022-02-16T12:26:56.981" v="9" actId="20577"/>
          <ac:spMkLst>
            <pc:docMk/>
            <pc:sldMk cId="1273618764" sldId="261"/>
            <ac:spMk id="30" creationId="{56744D29-DD1F-4250-A828-3BFA6B121727}"/>
          </ac:spMkLst>
        </pc:spChg>
        <pc:spChg chg="mod">
          <ac:chgData name="Nicola Brooker" userId="e4dd1b68-c300-4875-aa7a-4822b80a4678" providerId="ADAL" clId="{C8942884-DCA2-4E48-BDE9-9F9763D56523}" dt="2022-02-16T12:26:28.366" v="1" actId="3062"/>
          <ac:spMkLst>
            <pc:docMk/>
            <pc:sldMk cId="1273618764" sldId="261"/>
            <ac:spMk id="31" creationId="{8BC4C728-6F16-489C-87E6-D631C191FB10}"/>
          </ac:spMkLst>
        </pc:spChg>
        <pc:spChg chg="mod">
          <ac:chgData name="Nicola Brooker" userId="e4dd1b68-c300-4875-aa7a-4822b80a4678" providerId="ADAL" clId="{C8942884-DCA2-4E48-BDE9-9F9763D56523}" dt="2022-02-16T14:44:22.931" v="4196" actId="255"/>
          <ac:spMkLst>
            <pc:docMk/>
            <pc:sldMk cId="1273618764" sldId="261"/>
            <ac:spMk id="32" creationId="{B42687C8-DBB4-4231-99D2-B84E64A17087}"/>
          </ac:spMkLst>
        </pc:spChg>
        <pc:spChg chg="mod">
          <ac:chgData name="Nicola Brooker" userId="e4dd1b68-c300-4875-aa7a-4822b80a4678" providerId="ADAL" clId="{C8942884-DCA2-4E48-BDE9-9F9763D56523}" dt="2022-02-16T14:43:58.715" v="4192" actId="403"/>
          <ac:spMkLst>
            <pc:docMk/>
            <pc:sldMk cId="1273618764" sldId="261"/>
            <ac:spMk id="33" creationId="{BEFB8BE4-5C0A-4C2E-8C05-9312E5772D7C}"/>
          </ac:spMkLst>
        </pc:spChg>
        <pc:spChg chg="mod">
          <ac:chgData name="Nicola Brooker" userId="e4dd1b68-c300-4875-aa7a-4822b80a4678" providerId="ADAL" clId="{C8942884-DCA2-4E48-BDE9-9F9763D56523}" dt="2022-02-16T12:26:28.366" v="1" actId="3062"/>
          <ac:spMkLst>
            <pc:docMk/>
            <pc:sldMk cId="1273618764" sldId="261"/>
            <ac:spMk id="34" creationId="{3A3295AF-0F0D-4FAC-9F10-350D97A666DF}"/>
          </ac:spMkLst>
        </pc:spChg>
        <pc:spChg chg="mod">
          <ac:chgData name="Nicola Brooker" userId="e4dd1b68-c300-4875-aa7a-4822b80a4678" providerId="ADAL" clId="{C8942884-DCA2-4E48-BDE9-9F9763D56523}" dt="2022-02-16T14:46:13.202" v="4224" actId="1076"/>
          <ac:spMkLst>
            <pc:docMk/>
            <pc:sldMk cId="1273618764" sldId="261"/>
            <ac:spMk id="35" creationId="{A9BBB460-5CAD-4FFF-8A7A-9710D3FA521A}"/>
          </ac:spMkLst>
        </pc:spChg>
        <pc:spChg chg="mod">
          <ac:chgData name="Nicola Brooker" userId="e4dd1b68-c300-4875-aa7a-4822b80a4678" providerId="ADAL" clId="{C8942884-DCA2-4E48-BDE9-9F9763D56523}" dt="2022-02-16T14:45:13.843" v="4205" actId="403"/>
          <ac:spMkLst>
            <pc:docMk/>
            <pc:sldMk cId="1273618764" sldId="261"/>
            <ac:spMk id="42" creationId="{77EC442F-5A68-4A4D-A4BD-5FB2F290B47B}"/>
          </ac:spMkLst>
        </pc:spChg>
        <pc:spChg chg="mod">
          <ac:chgData name="Nicola Brooker" userId="e4dd1b68-c300-4875-aa7a-4822b80a4678" providerId="ADAL" clId="{C8942884-DCA2-4E48-BDE9-9F9763D56523}" dt="2022-02-16T14:46:16.825" v="4225" actId="1076"/>
          <ac:spMkLst>
            <pc:docMk/>
            <pc:sldMk cId="1273618764" sldId="261"/>
            <ac:spMk id="47" creationId="{A1F1D1A1-2948-4F05-8D86-B6CF96F0E4E9}"/>
          </ac:spMkLst>
        </pc:spChg>
        <pc:spChg chg="mod">
          <ac:chgData name="Nicola Brooker" userId="e4dd1b68-c300-4875-aa7a-4822b80a4678" providerId="ADAL" clId="{C8942884-DCA2-4E48-BDE9-9F9763D56523}" dt="2022-02-16T14:45:32.139" v="4213" actId="14100"/>
          <ac:spMkLst>
            <pc:docMk/>
            <pc:sldMk cId="1273618764" sldId="261"/>
            <ac:spMk id="56" creationId="{62A5641A-0BC3-4702-ABDB-49AB97631C12}"/>
          </ac:spMkLst>
        </pc:spChg>
        <pc:spChg chg="mod">
          <ac:chgData name="Nicola Brooker" userId="e4dd1b68-c300-4875-aa7a-4822b80a4678" providerId="ADAL" clId="{C8942884-DCA2-4E48-BDE9-9F9763D56523}" dt="2022-02-16T14:45:21.314" v="4209" actId="14100"/>
          <ac:spMkLst>
            <pc:docMk/>
            <pc:sldMk cId="1273618764" sldId="261"/>
            <ac:spMk id="57" creationId="{87615A2E-18BB-4B22-97CA-6540336CAF1C}"/>
          </ac:spMkLst>
        </pc:spChg>
        <pc:spChg chg="mod">
          <ac:chgData name="Nicola Brooker" userId="e4dd1b68-c300-4875-aa7a-4822b80a4678" providerId="ADAL" clId="{C8942884-DCA2-4E48-BDE9-9F9763D56523}" dt="2022-02-16T14:44:59.005" v="4203" actId="403"/>
          <ac:spMkLst>
            <pc:docMk/>
            <pc:sldMk cId="1273618764" sldId="261"/>
            <ac:spMk id="58" creationId="{FC85F923-18E4-44F3-B93C-3BA09EDC6A61}"/>
          </ac:spMkLst>
        </pc:spChg>
        <pc:spChg chg="mod">
          <ac:chgData name="Nicola Brooker" userId="e4dd1b68-c300-4875-aa7a-4822b80a4678" providerId="ADAL" clId="{C8942884-DCA2-4E48-BDE9-9F9763D56523}" dt="2022-02-16T12:26:28.366" v="1" actId="3062"/>
          <ac:spMkLst>
            <pc:docMk/>
            <pc:sldMk cId="1273618764" sldId="261"/>
            <ac:spMk id="59" creationId="{FD16CD1B-F925-401B-9148-417DB9ED8126}"/>
          </ac:spMkLst>
        </pc:spChg>
        <pc:spChg chg="mod">
          <ac:chgData name="Nicola Brooker" userId="e4dd1b68-c300-4875-aa7a-4822b80a4678" providerId="ADAL" clId="{C8942884-DCA2-4E48-BDE9-9F9763D56523}" dt="2022-02-16T12:26:28.366" v="1" actId="3062"/>
          <ac:spMkLst>
            <pc:docMk/>
            <pc:sldMk cId="1273618764" sldId="261"/>
            <ac:spMk id="60" creationId="{4FB18378-392E-4B23-A3A7-E159A86F03FD}"/>
          </ac:spMkLst>
        </pc:spChg>
        <pc:spChg chg="mod">
          <ac:chgData name="Nicola Brooker" userId="e4dd1b68-c300-4875-aa7a-4822b80a4678" providerId="ADAL" clId="{C8942884-DCA2-4E48-BDE9-9F9763D56523}" dt="2022-02-16T14:44:26.619" v="4198" actId="403"/>
          <ac:spMkLst>
            <pc:docMk/>
            <pc:sldMk cId="1273618764" sldId="261"/>
            <ac:spMk id="61" creationId="{59F751A5-AE7B-4672-990D-56648793AC0E}"/>
          </ac:spMkLst>
        </pc:spChg>
        <pc:spChg chg="mod">
          <ac:chgData name="Nicola Brooker" userId="e4dd1b68-c300-4875-aa7a-4822b80a4678" providerId="ADAL" clId="{C8942884-DCA2-4E48-BDE9-9F9763D56523}" dt="2022-02-16T14:46:01.761" v="4221" actId="14100"/>
          <ac:spMkLst>
            <pc:docMk/>
            <pc:sldMk cId="1273618764" sldId="261"/>
            <ac:spMk id="62" creationId="{22D28B88-3F2E-4244-99DF-1DB385275922}"/>
          </ac:spMkLst>
        </pc:spChg>
        <pc:spChg chg="mod">
          <ac:chgData name="Nicola Brooker" userId="e4dd1b68-c300-4875-aa7a-4822b80a4678" providerId="ADAL" clId="{C8942884-DCA2-4E48-BDE9-9F9763D56523}" dt="2022-02-16T12:26:28.366" v="1" actId="3062"/>
          <ac:spMkLst>
            <pc:docMk/>
            <pc:sldMk cId="1273618764" sldId="261"/>
            <ac:spMk id="63" creationId="{B571591C-73E3-428B-B720-DC557017C69B}"/>
          </ac:spMkLst>
        </pc:spChg>
        <pc:spChg chg="mod">
          <ac:chgData name="Nicola Brooker" userId="e4dd1b68-c300-4875-aa7a-4822b80a4678" providerId="ADAL" clId="{C8942884-DCA2-4E48-BDE9-9F9763D56523}" dt="2022-02-16T14:44:47.830" v="4201" actId="403"/>
          <ac:spMkLst>
            <pc:docMk/>
            <pc:sldMk cId="1273618764" sldId="261"/>
            <ac:spMk id="64" creationId="{B308B2FF-8AE0-406A-B6E2-59A12349D6F3}"/>
          </ac:spMkLst>
        </pc:spChg>
        <pc:spChg chg="mod">
          <ac:chgData name="Nicola Brooker" userId="e4dd1b68-c300-4875-aa7a-4822b80a4678" providerId="ADAL" clId="{C8942884-DCA2-4E48-BDE9-9F9763D56523}" dt="2022-02-16T14:45:40.645" v="4216" actId="403"/>
          <ac:spMkLst>
            <pc:docMk/>
            <pc:sldMk cId="1273618764" sldId="261"/>
            <ac:spMk id="67" creationId="{661482EF-226B-40E6-9A30-C888EC70564F}"/>
          </ac:spMkLst>
        </pc:spChg>
        <pc:spChg chg="mod">
          <ac:chgData name="Nicola Brooker" userId="e4dd1b68-c300-4875-aa7a-4822b80a4678" providerId="ADAL" clId="{C8942884-DCA2-4E48-BDE9-9F9763D56523}" dt="2022-02-16T12:26:28.366" v="1" actId="3062"/>
          <ac:spMkLst>
            <pc:docMk/>
            <pc:sldMk cId="1273618764" sldId="261"/>
            <ac:spMk id="69" creationId="{85A5924F-D7B1-4856-9804-EE0AE435FD2C}"/>
          </ac:spMkLst>
        </pc:spChg>
        <pc:spChg chg="mod">
          <ac:chgData name="Nicola Brooker" userId="e4dd1b68-c300-4875-aa7a-4822b80a4678" providerId="ADAL" clId="{C8942884-DCA2-4E48-BDE9-9F9763D56523}" dt="2022-02-16T12:26:28.366" v="1" actId="3062"/>
          <ac:spMkLst>
            <pc:docMk/>
            <pc:sldMk cId="1273618764" sldId="261"/>
            <ac:spMk id="70" creationId="{5E52C318-CB4A-474F-98DD-B7B14F1C4486}"/>
          </ac:spMkLst>
        </pc:spChg>
        <pc:spChg chg="mod">
          <ac:chgData name="Nicola Brooker" userId="e4dd1b68-c300-4875-aa7a-4822b80a4678" providerId="ADAL" clId="{C8942884-DCA2-4E48-BDE9-9F9763D56523}" dt="2022-02-16T12:26:28.366" v="1" actId="3062"/>
          <ac:spMkLst>
            <pc:docMk/>
            <pc:sldMk cId="1273618764" sldId="261"/>
            <ac:spMk id="72" creationId="{6687F2D1-4B02-4D9A-993B-1CD33E5F6BE4}"/>
          </ac:spMkLst>
        </pc:spChg>
        <pc:spChg chg="mod">
          <ac:chgData name="Nicola Brooker" userId="e4dd1b68-c300-4875-aa7a-4822b80a4678" providerId="ADAL" clId="{C8942884-DCA2-4E48-BDE9-9F9763D56523}" dt="2022-02-16T12:26:28.366" v="1" actId="3062"/>
          <ac:spMkLst>
            <pc:docMk/>
            <pc:sldMk cId="1273618764" sldId="261"/>
            <ac:spMk id="73" creationId="{A742775F-FDB3-4C8F-98AC-0C6FD073868C}"/>
          </ac:spMkLst>
        </pc:spChg>
        <pc:spChg chg="mod">
          <ac:chgData name="Nicola Brooker" userId="e4dd1b68-c300-4875-aa7a-4822b80a4678" providerId="ADAL" clId="{C8942884-DCA2-4E48-BDE9-9F9763D56523}" dt="2022-02-16T12:26:28.366" v="1" actId="3062"/>
          <ac:spMkLst>
            <pc:docMk/>
            <pc:sldMk cId="1273618764" sldId="261"/>
            <ac:spMk id="75" creationId="{95A37261-4B18-40B0-8E72-F077ED0C19F9}"/>
          </ac:spMkLst>
        </pc:spChg>
        <pc:spChg chg="mod">
          <ac:chgData name="Nicola Brooker" userId="e4dd1b68-c300-4875-aa7a-4822b80a4678" providerId="ADAL" clId="{C8942884-DCA2-4E48-BDE9-9F9763D56523}" dt="2022-02-16T12:26:28.366" v="1" actId="3062"/>
          <ac:spMkLst>
            <pc:docMk/>
            <pc:sldMk cId="1273618764" sldId="261"/>
            <ac:spMk id="77" creationId="{AF1C2AB4-CF73-4CB2-A6D2-4B5278C0813E}"/>
          </ac:spMkLst>
        </pc:spChg>
        <pc:spChg chg="mod">
          <ac:chgData name="Nicola Brooker" userId="e4dd1b68-c300-4875-aa7a-4822b80a4678" providerId="ADAL" clId="{C8942884-DCA2-4E48-BDE9-9F9763D56523}" dt="2022-02-16T15:20:05.068" v="5593" actId="1076"/>
          <ac:spMkLst>
            <pc:docMk/>
            <pc:sldMk cId="1273618764" sldId="261"/>
            <ac:spMk id="78" creationId="{C0BD0807-967A-41D3-80BA-9A3657BDDB7A}"/>
          </ac:spMkLst>
        </pc:spChg>
        <pc:spChg chg="mod">
          <ac:chgData name="Nicola Brooker" userId="e4dd1b68-c300-4875-aa7a-4822b80a4678" providerId="ADAL" clId="{C8942884-DCA2-4E48-BDE9-9F9763D56523}" dt="2022-02-16T15:19:45.288" v="5590" actId="1076"/>
          <ac:spMkLst>
            <pc:docMk/>
            <pc:sldMk cId="1273618764" sldId="261"/>
            <ac:spMk id="82" creationId="{4AA04333-CD84-41D5-B1A6-A36CFC3A5D2A}"/>
          </ac:spMkLst>
        </pc:spChg>
        <pc:spChg chg="add del">
          <ac:chgData name="Nicola Brooker" userId="e4dd1b68-c300-4875-aa7a-4822b80a4678" providerId="ADAL" clId="{C8942884-DCA2-4E48-BDE9-9F9763D56523}" dt="2022-02-16T14:43:28.218" v="4180" actId="478"/>
          <ac:spMkLst>
            <pc:docMk/>
            <pc:sldMk cId="1273618764" sldId="261"/>
            <ac:spMk id="85" creationId="{C5EF835A-098E-4694-A247-4A2BC1E151A9}"/>
          </ac:spMkLst>
        </pc:spChg>
        <pc:spChg chg="add del">
          <ac:chgData name="Nicola Brooker" userId="e4dd1b68-c300-4875-aa7a-4822b80a4678" providerId="ADAL" clId="{C8942884-DCA2-4E48-BDE9-9F9763D56523}" dt="2022-02-16T14:43:27.115" v="4179" actId="478"/>
          <ac:spMkLst>
            <pc:docMk/>
            <pc:sldMk cId="1273618764" sldId="261"/>
            <ac:spMk id="87" creationId="{A93AF423-7D1E-4E4C-91BE-F029114E72DD}"/>
          </ac:spMkLst>
        </pc:spChg>
        <pc:spChg chg="del">
          <ac:chgData name="Nicola Brooker" userId="e4dd1b68-c300-4875-aa7a-4822b80a4678" providerId="ADAL" clId="{C8942884-DCA2-4E48-BDE9-9F9763D56523}" dt="2022-02-16T14:43:26.430" v="4178" actId="478"/>
          <ac:spMkLst>
            <pc:docMk/>
            <pc:sldMk cId="1273618764" sldId="261"/>
            <ac:spMk id="88" creationId="{6C77389C-AD19-4D46-BF87-43766D2DA52A}"/>
          </ac:spMkLst>
        </pc:spChg>
        <pc:spChg chg="del">
          <ac:chgData name="Nicola Brooker" userId="e4dd1b68-c300-4875-aa7a-4822b80a4678" providerId="ADAL" clId="{C8942884-DCA2-4E48-BDE9-9F9763D56523}" dt="2022-02-16T14:43:23.639" v="4176" actId="478"/>
          <ac:spMkLst>
            <pc:docMk/>
            <pc:sldMk cId="1273618764" sldId="261"/>
            <ac:spMk id="89" creationId="{2A6433BB-2216-4611-BA29-9FB2B085CCA7}"/>
          </ac:spMkLst>
        </pc:spChg>
        <pc:spChg chg="del">
          <ac:chgData name="Nicola Brooker" userId="e4dd1b68-c300-4875-aa7a-4822b80a4678" providerId="ADAL" clId="{C8942884-DCA2-4E48-BDE9-9F9763D56523}" dt="2022-02-16T14:43:22.305" v="4175" actId="478"/>
          <ac:spMkLst>
            <pc:docMk/>
            <pc:sldMk cId="1273618764" sldId="261"/>
            <ac:spMk id="92" creationId="{B7E15772-FDC1-4231-9A2E-857A7E848D9B}"/>
          </ac:spMkLst>
        </pc:spChg>
        <pc:spChg chg="del">
          <ac:chgData name="Nicola Brooker" userId="e4dd1b68-c300-4875-aa7a-4822b80a4678" providerId="ADAL" clId="{C8942884-DCA2-4E48-BDE9-9F9763D56523}" dt="2022-02-16T14:43:18.559" v="4172" actId="478"/>
          <ac:spMkLst>
            <pc:docMk/>
            <pc:sldMk cId="1273618764" sldId="261"/>
            <ac:spMk id="93" creationId="{DEFF1AB6-B53F-4089-9F20-8C575BDDCF04}"/>
          </ac:spMkLst>
        </pc:spChg>
        <pc:spChg chg="del">
          <ac:chgData name="Nicola Brooker" userId="e4dd1b68-c300-4875-aa7a-4822b80a4678" providerId="ADAL" clId="{C8942884-DCA2-4E48-BDE9-9F9763D56523}" dt="2022-02-16T14:43:20.131" v="4173" actId="478"/>
          <ac:spMkLst>
            <pc:docMk/>
            <pc:sldMk cId="1273618764" sldId="261"/>
            <ac:spMk id="94" creationId="{802866EC-3084-4702-B3F1-7DC2FF8A587F}"/>
          </ac:spMkLst>
        </pc:spChg>
        <pc:spChg chg="del">
          <ac:chgData name="Nicola Brooker" userId="e4dd1b68-c300-4875-aa7a-4822b80a4678" providerId="ADAL" clId="{C8942884-DCA2-4E48-BDE9-9F9763D56523}" dt="2022-02-16T14:43:21.319" v="4174" actId="478"/>
          <ac:spMkLst>
            <pc:docMk/>
            <pc:sldMk cId="1273618764" sldId="261"/>
            <ac:spMk id="97" creationId="{EF279240-241D-4E0F-A1A4-71E4563B82A9}"/>
          </ac:spMkLst>
        </pc:spChg>
        <pc:spChg chg="del">
          <ac:chgData name="Nicola Brooker" userId="e4dd1b68-c300-4875-aa7a-4822b80a4678" providerId="ADAL" clId="{C8942884-DCA2-4E48-BDE9-9F9763D56523}" dt="2022-02-16T14:43:30.487" v="4182" actId="478"/>
          <ac:spMkLst>
            <pc:docMk/>
            <pc:sldMk cId="1273618764" sldId="261"/>
            <ac:spMk id="100" creationId="{82FBB781-4E29-49AC-AD09-7357C9C11C69}"/>
          </ac:spMkLst>
        </pc:spChg>
        <pc:grpChg chg="mod">
          <ac:chgData name="Nicola Brooker" userId="e4dd1b68-c300-4875-aa7a-4822b80a4678" providerId="ADAL" clId="{C8942884-DCA2-4E48-BDE9-9F9763D56523}" dt="2022-02-16T15:20:23.938" v="5594" actId="1076"/>
          <ac:grpSpMkLst>
            <pc:docMk/>
            <pc:sldMk cId="1273618764" sldId="261"/>
            <ac:grpSpMk id="7" creationId="{C2A34A0A-EC47-4EE7-B800-E0D16C40736C}"/>
          </ac:grpSpMkLst>
        </pc:grpChg>
        <pc:graphicFrameChg chg="mod modGraphic">
          <ac:chgData name="Nicola Brooker" userId="e4dd1b68-c300-4875-aa7a-4822b80a4678" providerId="ADAL" clId="{C8942884-DCA2-4E48-BDE9-9F9763D56523}" dt="2022-02-16T15:19:56.178" v="5591" actId="1076"/>
          <ac:graphicFrameMkLst>
            <pc:docMk/>
            <pc:sldMk cId="1273618764" sldId="261"/>
            <ac:graphicFrameMk id="4" creationId="{E4AADF1C-E085-4A62-AA66-2C18B4E7C76B}"/>
          </ac:graphicFrameMkLst>
        </pc:graphicFrameChg>
        <pc:graphicFrameChg chg="mod modGraphic">
          <ac:chgData name="Nicola Brooker" userId="e4dd1b68-c300-4875-aa7a-4822b80a4678" providerId="ADAL" clId="{C8942884-DCA2-4E48-BDE9-9F9763D56523}" dt="2022-02-16T15:19:59.808" v="5592" actId="1076"/>
          <ac:graphicFrameMkLst>
            <pc:docMk/>
            <pc:sldMk cId="1273618764" sldId="261"/>
            <ac:graphicFrameMk id="5" creationId="{4ACE8DAD-7DFE-4C12-8C7C-774F93F3EE1D}"/>
          </ac:graphicFrameMkLst>
        </pc:graphicFrameChg>
        <pc:graphicFrameChg chg="del mod ord modGraphic">
          <ac:chgData name="Nicola Brooker" userId="e4dd1b68-c300-4875-aa7a-4822b80a4678" providerId="ADAL" clId="{C8942884-DCA2-4E48-BDE9-9F9763D56523}" dt="2022-02-16T14:43:16.872" v="4171" actId="478"/>
          <ac:graphicFrameMkLst>
            <pc:docMk/>
            <pc:sldMk cId="1273618764" sldId="261"/>
            <ac:graphicFrameMk id="98" creationId="{4388D7A2-AB12-4C28-8BBD-341D5724E9EA}"/>
          </ac:graphicFrameMkLst>
        </pc:graphicFrameChg>
        <pc:picChg chg="mod">
          <ac:chgData name="Nicola Brooker" userId="e4dd1b68-c300-4875-aa7a-4822b80a4678" providerId="ADAL" clId="{C8942884-DCA2-4E48-BDE9-9F9763D56523}" dt="2022-02-16T14:45:45.070" v="4217" actId="1076"/>
          <ac:picMkLst>
            <pc:docMk/>
            <pc:sldMk cId="1273618764" sldId="261"/>
            <ac:picMk id="36" creationId="{33A49B28-C0E0-4AD8-919F-8B2FB8142C3D}"/>
          </ac:picMkLst>
        </pc:picChg>
        <pc:picChg chg="mod">
          <ac:chgData name="Nicola Brooker" userId="e4dd1b68-c300-4875-aa7a-4822b80a4678" providerId="ADAL" clId="{C8942884-DCA2-4E48-BDE9-9F9763D56523}" dt="2022-02-16T14:45:35.819" v="4214" actId="1076"/>
          <ac:picMkLst>
            <pc:docMk/>
            <pc:sldMk cId="1273618764" sldId="261"/>
            <ac:picMk id="37" creationId="{41745F55-5DCC-4769-9DA7-83980C688F73}"/>
          </ac:picMkLst>
        </pc:picChg>
        <pc:picChg chg="mod">
          <ac:chgData name="Nicola Brooker" userId="e4dd1b68-c300-4875-aa7a-4822b80a4678" providerId="ADAL" clId="{C8942884-DCA2-4E48-BDE9-9F9763D56523}" dt="2022-02-16T14:46:04.419" v="4222" actId="1076"/>
          <ac:picMkLst>
            <pc:docMk/>
            <pc:sldMk cId="1273618764" sldId="261"/>
            <ac:picMk id="38" creationId="{DD83C261-FB75-41B6-84DB-73984513CEF8}"/>
          </ac:picMkLst>
        </pc:picChg>
        <pc:picChg chg="mod">
          <ac:chgData name="Nicola Brooker" userId="e4dd1b68-c300-4875-aa7a-4822b80a4678" providerId="ADAL" clId="{C8942884-DCA2-4E48-BDE9-9F9763D56523}" dt="2022-02-16T14:44:04.073" v="4194" actId="14100"/>
          <ac:picMkLst>
            <pc:docMk/>
            <pc:sldMk cId="1273618764" sldId="261"/>
            <ac:picMk id="48" creationId="{3D463A4D-683B-4BFC-AC3C-E2CC0436E23D}"/>
          </ac:picMkLst>
        </pc:picChg>
        <pc:picChg chg="del">
          <ac:chgData name="Nicola Brooker" userId="e4dd1b68-c300-4875-aa7a-4822b80a4678" providerId="ADAL" clId="{C8942884-DCA2-4E48-BDE9-9F9763D56523}" dt="2022-02-16T14:43:29.019" v="4181" actId="478"/>
          <ac:picMkLst>
            <pc:docMk/>
            <pc:sldMk cId="1273618764" sldId="261"/>
            <ac:picMk id="79" creationId="{36F95900-1E70-4BF2-948C-1999D7A4227B}"/>
          </ac:picMkLst>
        </pc:picChg>
        <pc:picChg chg="del">
          <ac:chgData name="Nicola Brooker" userId="e4dd1b68-c300-4875-aa7a-4822b80a4678" providerId="ADAL" clId="{C8942884-DCA2-4E48-BDE9-9F9763D56523}" dt="2022-02-16T14:43:24.309" v="4177" actId="478"/>
          <ac:picMkLst>
            <pc:docMk/>
            <pc:sldMk cId="1273618764" sldId="261"/>
            <ac:picMk id="80" creationId="{21F6C879-5FF2-4FAC-B277-AD3198FA8C31}"/>
          </ac:picMkLst>
        </pc:picChg>
        <pc:picChg chg="add del mod">
          <ac:chgData name="Nicola Brooker" userId="e4dd1b68-c300-4875-aa7a-4822b80a4678" providerId="ADAL" clId="{C8942884-DCA2-4E48-BDE9-9F9763D56523}" dt="2022-02-16T12:29:45.107" v="49" actId="478"/>
          <ac:picMkLst>
            <pc:docMk/>
            <pc:sldMk cId="1273618764" sldId="261"/>
            <ac:picMk id="101" creationId="{A07924FC-7D93-4CC9-9E6F-58E338460284}"/>
          </ac:picMkLst>
        </pc:picChg>
        <pc:cxnChg chg="mod">
          <ac:chgData name="Nicola Brooker" userId="e4dd1b68-c300-4875-aa7a-4822b80a4678" providerId="ADAL" clId="{C8942884-DCA2-4E48-BDE9-9F9763D56523}" dt="2022-02-16T14:46:13.202" v="4224" actId="1076"/>
          <ac:cxnSpMkLst>
            <pc:docMk/>
            <pc:sldMk cId="1273618764" sldId="261"/>
            <ac:cxnSpMk id="10" creationId="{923CD3BC-EA1F-44AD-9326-B04109451F3D}"/>
          </ac:cxnSpMkLst>
        </pc:cxnChg>
        <pc:cxnChg chg="mod">
          <ac:chgData name="Nicola Brooker" userId="e4dd1b68-c300-4875-aa7a-4822b80a4678" providerId="ADAL" clId="{C8942884-DCA2-4E48-BDE9-9F9763D56523}" dt="2022-02-16T14:46:01.761" v="4221" actId="14100"/>
          <ac:cxnSpMkLst>
            <pc:docMk/>
            <pc:sldMk cId="1273618764" sldId="261"/>
            <ac:cxnSpMk id="13" creationId="{D39691EA-E86C-4131-9499-95296B3D4657}"/>
          </ac:cxnSpMkLst>
        </pc:cxnChg>
        <pc:cxnChg chg="mod">
          <ac:chgData name="Nicola Brooker" userId="e4dd1b68-c300-4875-aa7a-4822b80a4678" providerId="ADAL" clId="{C8942884-DCA2-4E48-BDE9-9F9763D56523}" dt="2022-02-16T14:45:21.314" v="4209" actId="14100"/>
          <ac:cxnSpMkLst>
            <pc:docMk/>
            <pc:sldMk cId="1273618764" sldId="261"/>
            <ac:cxnSpMk id="52" creationId="{0EE5481A-1259-4620-B674-FDCBF88C4444}"/>
          </ac:cxnSpMkLst>
        </pc:cxnChg>
        <pc:cxnChg chg="mod">
          <ac:chgData name="Nicola Brooker" userId="e4dd1b68-c300-4875-aa7a-4822b80a4678" providerId="ADAL" clId="{C8942884-DCA2-4E48-BDE9-9F9763D56523}" dt="2022-02-16T14:45:32.139" v="4213" actId="14100"/>
          <ac:cxnSpMkLst>
            <pc:docMk/>
            <pc:sldMk cId="1273618764" sldId="261"/>
            <ac:cxnSpMk id="54" creationId="{EFE61738-C632-4930-A28B-243CE59608A9}"/>
          </ac:cxnSpMkLst>
        </pc:cxnChg>
      </pc:sldChg>
      <pc:sldChg chg="addSp delSp modSp mod">
        <pc:chgData name="Nicola Brooker" userId="e4dd1b68-c300-4875-aa7a-4822b80a4678" providerId="ADAL" clId="{C8942884-DCA2-4E48-BDE9-9F9763D56523}" dt="2022-02-16T15:16:02.257" v="5471" actId="14100"/>
        <pc:sldMkLst>
          <pc:docMk/>
          <pc:sldMk cId="2479136674" sldId="262"/>
        </pc:sldMkLst>
        <pc:spChg chg="del">
          <ac:chgData name="Nicola Brooker" userId="e4dd1b68-c300-4875-aa7a-4822b80a4678" providerId="ADAL" clId="{C8942884-DCA2-4E48-BDE9-9F9763D56523}" dt="2022-02-16T12:27:22.425" v="13" actId="478"/>
          <ac:spMkLst>
            <pc:docMk/>
            <pc:sldMk cId="2479136674" sldId="262"/>
            <ac:spMk id="7" creationId="{5EE5D07A-F4FB-401F-8A44-F4A4A7FCE90F}"/>
          </ac:spMkLst>
        </pc:spChg>
        <pc:spChg chg="add del mod">
          <ac:chgData name="Nicola Brooker" userId="e4dd1b68-c300-4875-aa7a-4822b80a4678" providerId="ADAL" clId="{C8942884-DCA2-4E48-BDE9-9F9763D56523}" dt="2022-02-16T12:43:56.888" v="913" actId="478"/>
          <ac:spMkLst>
            <pc:docMk/>
            <pc:sldMk cId="2479136674" sldId="262"/>
            <ac:spMk id="10" creationId="{27AB588F-F7B0-411D-8932-8172346157B9}"/>
          </ac:spMkLst>
        </pc:spChg>
        <pc:spChg chg="add del mod">
          <ac:chgData name="Nicola Brooker" userId="e4dd1b68-c300-4875-aa7a-4822b80a4678" providerId="ADAL" clId="{C8942884-DCA2-4E48-BDE9-9F9763D56523}" dt="2022-02-16T12:49:07.240" v="1419" actId="478"/>
          <ac:spMkLst>
            <pc:docMk/>
            <pc:sldMk cId="2479136674" sldId="262"/>
            <ac:spMk id="12" creationId="{350ABBE4-FDC6-4850-A026-D034BA508CD7}"/>
          </ac:spMkLst>
        </pc:spChg>
        <pc:spChg chg="add del mod">
          <ac:chgData name="Nicola Brooker" userId="e4dd1b68-c300-4875-aa7a-4822b80a4678" providerId="ADAL" clId="{C8942884-DCA2-4E48-BDE9-9F9763D56523}" dt="2022-02-16T13:55:16.780" v="2896" actId="478"/>
          <ac:spMkLst>
            <pc:docMk/>
            <pc:sldMk cId="2479136674" sldId="262"/>
            <ac:spMk id="18" creationId="{AC5AF1F3-4515-4C77-880B-300A5CB71858}"/>
          </ac:spMkLst>
        </pc:spChg>
        <pc:spChg chg="add mod">
          <ac:chgData name="Nicola Brooker" userId="e4dd1b68-c300-4875-aa7a-4822b80a4678" providerId="ADAL" clId="{C8942884-DCA2-4E48-BDE9-9F9763D56523}" dt="2022-02-16T14:58:48.435" v="4272" actId="1076"/>
          <ac:spMkLst>
            <pc:docMk/>
            <pc:sldMk cId="2479136674" sldId="262"/>
            <ac:spMk id="21" creationId="{C3901B23-A000-4549-B2C2-F7A07D80AE10}"/>
          </ac:spMkLst>
        </pc:spChg>
        <pc:spChg chg="add del mod">
          <ac:chgData name="Nicola Brooker" userId="e4dd1b68-c300-4875-aa7a-4822b80a4678" providerId="ADAL" clId="{C8942884-DCA2-4E48-BDE9-9F9763D56523}" dt="2022-02-16T14:22:53.257" v="3204" actId="478"/>
          <ac:spMkLst>
            <pc:docMk/>
            <pc:sldMk cId="2479136674" sldId="262"/>
            <ac:spMk id="23" creationId="{BAE03C10-8690-4501-9002-15EC1924D3E9}"/>
          </ac:spMkLst>
        </pc:spChg>
        <pc:spChg chg="add mod">
          <ac:chgData name="Nicola Brooker" userId="e4dd1b68-c300-4875-aa7a-4822b80a4678" providerId="ADAL" clId="{C8942884-DCA2-4E48-BDE9-9F9763D56523}" dt="2022-02-16T15:15:49.387" v="5468" actId="14100"/>
          <ac:spMkLst>
            <pc:docMk/>
            <pc:sldMk cId="2479136674" sldId="262"/>
            <ac:spMk id="24" creationId="{FD93AC4B-47BB-49B5-AAB2-A997F57DA6EF}"/>
          </ac:spMkLst>
        </pc:spChg>
        <pc:spChg chg="add mod">
          <ac:chgData name="Nicola Brooker" userId="e4dd1b68-c300-4875-aa7a-4822b80a4678" providerId="ADAL" clId="{C8942884-DCA2-4E48-BDE9-9F9763D56523}" dt="2022-02-16T14:55:46.989" v="4245" actId="1076"/>
          <ac:spMkLst>
            <pc:docMk/>
            <pc:sldMk cId="2479136674" sldId="262"/>
            <ac:spMk id="27" creationId="{1CCFFBCF-A290-4263-9A8C-A5C897AC6C35}"/>
          </ac:spMkLst>
        </pc:spChg>
        <pc:spChg chg="add mod">
          <ac:chgData name="Nicola Brooker" userId="e4dd1b68-c300-4875-aa7a-4822b80a4678" providerId="ADAL" clId="{C8942884-DCA2-4E48-BDE9-9F9763D56523}" dt="2022-02-16T14:55:30.421" v="4241" actId="1076"/>
          <ac:spMkLst>
            <pc:docMk/>
            <pc:sldMk cId="2479136674" sldId="262"/>
            <ac:spMk id="28" creationId="{CCDF9407-9BC6-4525-BEAA-CB72CC7A93A5}"/>
          </ac:spMkLst>
        </pc:spChg>
        <pc:spChg chg="add del mod">
          <ac:chgData name="Nicola Brooker" userId="e4dd1b68-c300-4875-aa7a-4822b80a4678" providerId="ADAL" clId="{C8942884-DCA2-4E48-BDE9-9F9763D56523}" dt="2022-02-16T14:39:42.556" v="4127"/>
          <ac:spMkLst>
            <pc:docMk/>
            <pc:sldMk cId="2479136674" sldId="262"/>
            <ac:spMk id="29" creationId="{BF9D01E5-E279-46C9-82EF-815C687AE15E}"/>
          </ac:spMkLst>
        </pc:spChg>
        <pc:spChg chg="add mod">
          <ac:chgData name="Nicola Brooker" userId="e4dd1b68-c300-4875-aa7a-4822b80a4678" providerId="ADAL" clId="{C8942884-DCA2-4E48-BDE9-9F9763D56523}" dt="2022-02-16T14:56:02.971" v="4250" actId="1076"/>
          <ac:spMkLst>
            <pc:docMk/>
            <pc:sldMk cId="2479136674" sldId="262"/>
            <ac:spMk id="32" creationId="{14FFE3DE-12E7-48D3-8935-84C7CD3CC710}"/>
          </ac:spMkLst>
        </pc:spChg>
        <pc:spChg chg="add mod">
          <ac:chgData name="Nicola Brooker" userId="e4dd1b68-c300-4875-aa7a-4822b80a4678" providerId="ADAL" clId="{C8942884-DCA2-4E48-BDE9-9F9763D56523}" dt="2022-02-16T14:56:22.095" v="4254" actId="1076"/>
          <ac:spMkLst>
            <pc:docMk/>
            <pc:sldMk cId="2479136674" sldId="262"/>
            <ac:spMk id="33" creationId="{CFD2E824-F404-42AB-8BF5-8CF131B38B7F}"/>
          </ac:spMkLst>
        </pc:spChg>
        <pc:spChg chg="add del mod">
          <ac:chgData name="Nicola Brooker" userId="e4dd1b68-c300-4875-aa7a-4822b80a4678" providerId="ADAL" clId="{C8942884-DCA2-4E48-BDE9-9F9763D56523}" dt="2022-02-16T14:41:35.116" v="4142"/>
          <ac:spMkLst>
            <pc:docMk/>
            <pc:sldMk cId="2479136674" sldId="262"/>
            <ac:spMk id="34" creationId="{1F8B7011-7A17-4B5C-8D28-1308F26321F2}"/>
          </ac:spMkLst>
        </pc:spChg>
        <pc:spChg chg="add mod">
          <ac:chgData name="Nicola Brooker" userId="e4dd1b68-c300-4875-aa7a-4822b80a4678" providerId="ADAL" clId="{C8942884-DCA2-4E48-BDE9-9F9763D56523}" dt="2022-02-16T14:59:13.763" v="4280" actId="14100"/>
          <ac:spMkLst>
            <pc:docMk/>
            <pc:sldMk cId="2479136674" sldId="262"/>
            <ac:spMk id="35" creationId="{7BBD3B12-864A-4B14-ADAE-2AEB5D58A58B}"/>
          </ac:spMkLst>
        </pc:spChg>
        <pc:spChg chg="add mod">
          <ac:chgData name="Nicola Brooker" userId="e4dd1b68-c300-4875-aa7a-4822b80a4678" providerId="ADAL" clId="{C8942884-DCA2-4E48-BDE9-9F9763D56523}" dt="2022-02-16T14:58:23.913" v="4269" actId="1076"/>
          <ac:spMkLst>
            <pc:docMk/>
            <pc:sldMk cId="2479136674" sldId="262"/>
            <ac:spMk id="36" creationId="{950E505F-1220-40AF-9567-1DF069AEF70E}"/>
          </ac:spMkLst>
        </pc:spChg>
        <pc:graphicFrameChg chg="add del mod modGraphic">
          <ac:chgData name="Nicola Brooker" userId="e4dd1b68-c300-4875-aa7a-4822b80a4678" providerId="ADAL" clId="{C8942884-DCA2-4E48-BDE9-9F9763D56523}" dt="2022-02-16T14:58:42.489" v="4271" actId="1076"/>
          <ac:graphicFrameMkLst>
            <pc:docMk/>
            <pc:sldMk cId="2479136674" sldId="262"/>
            <ac:graphicFrameMk id="5" creationId="{3AE93D68-E392-4058-8733-6CD2032B32A9}"/>
          </ac:graphicFrameMkLst>
        </pc:graphicFrameChg>
        <pc:graphicFrameChg chg="add mod modGraphic">
          <ac:chgData name="Nicola Brooker" userId="e4dd1b68-c300-4875-aa7a-4822b80a4678" providerId="ADAL" clId="{C8942884-DCA2-4E48-BDE9-9F9763D56523}" dt="2022-02-16T15:15:54.717" v="5469" actId="14100"/>
          <ac:graphicFrameMkLst>
            <pc:docMk/>
            <pc:sldMk cId="2479136674" sldId="262"/>
            <ac:graphicFrameMk id="9" creationId="{D6C6F63D-839A-4DB8-966B-5E4DE677F0ED}"/>
          </ac:graphicFrameMkLst>
        </pc:graphicFrameChg>
        <pc:graphicFrameChg chg="add mod modGraphic">
          <ac:chgData name="Nicola Brooker" userId="e4dd1b68-c300-4875-aa7a-4822b80a4678" providerId="ADAL" clId="{C8942884-DCA2-4E48-BDE9-9F9763D56523}" dt="2022-02-16T15:16:02.257" v="5471" actId="14100"/>
          <ac:graphicFrameMkLst>
            <pc:docMk/>
            <pc:sldMk cId="2479136674" sldId="262"/>
            <ac:graphicFrameMk id="13" creationId="{98E5AEA3-A9F7-4410-B5B1-B900599B5981}"/>
          </ac:graphicFrameMkLst>
        </pc:graphicFrameChg>
        <pc:graphicFrameChg chg="add mod modGraphic">
          <ac:chgData name="Nicola Brooker" userId="e4dd1b68-c300-4875-aa7a-4822b80a4678" providerId="ADAL" clId="{C8942884-DCA2-4E48-BDE9-9F9763D56523}" dt="2022-02-16T14:59:11.389" v="4279" actId="14100"/>
          <ac:graphicFrameMkLst>
            <pc:docMk/>
            <pc:sldMk cId="2479136674" sldId="262"/>
            <ac:graphicFrameMk id="37" creationId="{2A484826-71C0-4FED-9549-E6A14537A19F}"/>
          </ac:graphicFrameMkLst>
        </pc:graphicFrameChg>
        <pc:graphicFrameChg chg="add mod modGraphic">
          <ac:chgData name="Nicola Brooker" userId="e4dd1b68-c300-4875-aa7a-4822b80a4678" providerId="ADAL" clId="{C8942884-DCA2-4E48-BDE9-9F9763D56523}" dt="2022-02-16T15:15:39.428" v="5467" actId="20577"/>
          <ac:graphicFrameMkLst>
            <pc:docMk/>
            <pc:sldMk cId="2479136674" sldId="262"/>
            <ac:graphicFrameMk id="39" creationId="{65605CB3-9B3D-4D27-A8DA-7BAC64F614B8}"/>
          </ac:graphicFrameMkLst>
        </pc:graphicFrameChg>
        <pc:picChg chg="add del mod">
          <ac:chgData name="Nicola Brooker" userId="e4dd1b68-c300-4875-aa7a-4822b80a4678" providerId="ADAL" clId="{C8942884-DCA2-4E48-BDE9-9F9763D56523}" dt="2022-02-16T12:29:30.113" v="43" actId="21"/>
          <ac:picMkLst>
            <pc:docMk/>
            <pc:sldMk cId="2479136674" sldId="262"/>
            <ac:picMk id="8" creationId="{05DB1DE7-159D-4509-8C6F-A4A5074BD86D}"/>
          </ac:picMkLst>
        </pc:picChg>
        <pc:picChg chg="add del mod">
          <ac:chgData name="Nicola Brooker" userId="e4dd1b68-c300-4875-aa7a-4822b80a4678" providerId="ADAL" clId="{C8942884-DCA2-4E48-BDE9-9F9763D56523}" dt="2022-02-16T13:44:06.752" v="1889" actId="478"/>
          <ac:picMkLst>
            <pc:docMk/>
            <pc:sldMk cId="2479136674" sldId="262"/>
            <ac:picMk id="14" creationId="{01947053-E948-4206-A7A9-11806E7606D5}"/>
          </ac:picMkLst>
        </pc:picChg>
        <pc:picChg chg="add del mod">
          <ac:chgData name="Nicola Brooker" userId="e4dd1b68-c300-4875-aa7a-4822b80a4678" providerId="ADAL" clId="{C8942884-DCA2-4E48-BDE9-9F9763D56523}" dt="2022-02-16T13:46:06.985" v="2187" actId="478"/>
          <ac:picMkLst>
            <pc:docMk/>
            <pc:sldMk cId="2479136674" sldId="262"/>
            <ac:picMk id="15" creationId="{FFC2CA7F-87C9-4655-BFC8-449D4CAB70DA}"/>
          </ac:picMkLst>
        </pc:picChg>
        <pc:picChg chg="add del mod">
          <ac:chgData name="Nicola Brooker" userId="e4dd1b68-c300-4875-aa7a-4822b80a4678" providerId="ADAL" clId="{C8942884-DCA2-4E48-BDE9-9F9763D56523}" dt="2022-02-16T13:48:19.745" v="2442" actId="478"/>
          <ac:picMkLst>
            <pc:docMk/>
            <pc:sldMk cId="2479136674" sldId="262"/>
            <ac:picMk id="16" creationId="{908EA1CF-AF7E-479E-9CDA-4A68011C8C08}"/>
          </ac:picMkLst>
        </pc:picChg>
        <pc:picChg chg="add del mod">
          <ac:chgData name="Nicola Brooker" userId="e4dd1b68-c300-4875-aa7a-4822b80a4678" providerId="ADAL" clId="{C8942884-DCA2-4E48-BDE9-9F9763D56523}" dt="2022-02-16T13:50:47.480" v="2634" actId="478"/>
          <ac:picMkLst>
            <pc:docMk/>
            <pc:sldMk cId="2479136674" sldId="262"/>
            <ac:picMk id="17" creationId="{25652911-46A7-4D70-B427-6F40D2E6D4AF}"/>
          </ac:picMkLst>
        </pc:picChg>
        <pc:picChg chg="add del mod">
          <ac:chgData name="Nicola Brooker" userId="e4dd1b68-c300-4875-aa7a-4822b80a4678" providerId="ADAL" clId="{C8942884-DCA2-4E48-BDE9-9F9763D56523}" dt="2022-02-16T13:57:13.180" v="2916" actId="478"/>
          <ac:picMkLst>
            <pc:docMk/>
            <pc:sldMk cId="2479136674" sldId="262"/>
            <ac:picMk id="19" creationId="{AC2D4A76-15B5-4610-86C8-E69CEE5C098C}"/>
          </ac:picMkLst>
        </pc:picChg>
        <pc:picChg chg="add mod">
          <ac:chgData name="Nicola Brooker" userId="e4dd1b68-c300-4875-aa7a-4822b80a4678" providerId="ADAL" clId="{C8942884-DCA2-4E48-BDE9-9F9763D56523}" dt="2022-02-16T15:02:58.452" v="4338" actId="1076"/>
          <ac:picMkLst>
            <pc:docMk/>
            <pc:sldMk cId="2479136674" sldId="262"/>
            <ac:picMk id="20" creationId="{B2A650EB-9B17-4840-BEBE-8FD637884188}"/>
          </ac:picMkLst>
        </pc:picChg>
        <pc:picChg chg="add del mod">
          <ac:chgData name="Nicola Brooker" userId="e4dd1b68-c300-4875-aa7a-4822b80a4678" providerId="ADAL" clId="{C8942884-DCA2-4E48-BDE9-9F9763D56523}" dt="2022-02-16T14:38:01.250" v="4111" actId="478"/>
          <ac:picMkLst>
            <pc:docMk/>
            <pc:sldMk cId="2479136674" sldId="262"/>
            <ac:picMk id="26" creationId="{A1263A06-565C-4143-92CB-C7AF97DDDA9C}"/>
          </ac:picMkLst>
        </pc:picChg>
        <pc:picChg chg="add mod">
          <ac:chgData name="Nicola Brooker" userId="e4dd1b68-c300-4875-aa7a-4822b80a4678" providerId="ADAL" clId="{C8942884-DCA2-4E48-BDE9-9F9763D56523}" dt="2022-02-16T14:55:40.141" v="4243" actId="1076"/>
          <ac:picMkLst>
            <pc:docMk/>
            <pc:sldMk cId="2479136674" sldId="262"/>
            <ac:picMk id="30" creationId="{D508E810-1FCD-4251-820C-F5C704EBEF3F}"/>
          </ac:picMkLst>
        </pc:picChg>
        <pc:picChg chg="add mod">
          <ac:chgData name="Nicola Brooker" userId="e4dd1b68-c300-4875-aa7a-4822b80a4678" providerId="ADAL" clId="{C8942884-DCA2-4E48-BDE9-9F9763D56523}" dt="2022-02-16T14:56:04.837" v="4251" actId="1076"/>
          <ac:picMkLst>
            <pc:docMk/>
            <pc:sldMk cId="2479136674" sldId="262"/>
            <ac:picMk id="31" creationId="{0E446125-867F-461E-881B-A243444E174C}"/>
          </ac:picMkLst>
        </pc:picChg>
        <pc:picChg chg="add mod modCrop">
          <ac:chgData name="Nicola Brooker" userId="e4dd1b68-c300-4875-aa7a-4822b80a4678" providerId="ADAL" clId="{C8942884-DCA2-4E48-BDE9-9F9763D56523}" dt="2022-02-16T14:57:54.176" v="4264" actId="14100"/>
          <ac:picMkLst>
            <pc:docMk/>
            <pc:sldMk cId="2479136674" sldId="262"/>
            <ac:picMk id="38" creationId="{920D346E-9AA5-4644-934B-CFA610DF7A58}"/>
          </ac:picMkLst>
        </pc:picChg>
      </pc:sldChg>
      <pc:sldChg chg="del">
        <pc:chgData name="Nicola Brooker" userId="e4dd1b68-c300-4875-aa7a-4822b80a4678" providerId="ADAL" clId="{C8942884-DCA2-4E48-BDE9-9F9763D56523}" dt="2022-02-16T12:28:11.262" v="17" actId="2696"/>
        <pc:sldMkLst>
          <pc:docMk/>
          <pc:sldMk cId="3198181307" sldId="263"/>
        </pc:sldMkLst>
      </pc:sldChg>
    </pc:docChg>
  </pc:docChgLst>
  <pc:docChgLst>
    <pc:chgData clId="Web-{5D275410-D473-960D-393B-211552173A10}"/>
    <pc:docChg chg="modSld">
      <pc:chgData name="" userId="" providerId="" clId="Web-{5D275410-D473-960D-393B-211552173A10}" dt="2022-02-16T15:34:28.221" v="1" actId="20577"/>
      <pc:docMkLst>
        <pc:docMk/>
      </pc:docMkLst>
      <pc:sldChg chg="modSp">
        <pc:chgData name="" userId="" providerId="" clId="Web-{5D275410-D473-960D-393B-211552173A10}" dt="2022-02-16T15:34:28.221" v="1" actId="20577"/>
        <pc:sldMkLst>
          <pc:docMk/>
          <pc:sldMk cId="1273618764" sldId="261"/>
        </pc:sldMkLst>
        <pc:spChg chg="mod">
          <ac:chgData name="" userId="" providerId="" clId="Web-{5D275410-D473-960D-393B-211552173A10}" dt="2022-02-16T15:34:28.221" v="1" actId="20577"/>
          <ac:spMkLst>
            <pc:docMk/>
            <pc:sldMk cId="1273618764" sldId="261"/>
            <ac:spMk id="78" creationId="{C0BD0807-967A-41D3-80BA-9A3657BDDB7A}"/>
          </ac:spMkLst>
        </pc:spChg>
      </pc:sldChg>
    </pc:docChg>
  </pc:docChgLst>
  <pc:docChgLst>
    <pc:chgData name="Nicola Brooker" userId="S::brookern@hebburn.net::e4dd1b68-c300-4875-aa7a-4822b80a4678" providerId="AD" clId="Web-{AB2F0F67-12C5-B1F3-F701-AFE8834CBBB4}"/>
    <pc:docChg chg="modSld">
      <pc:chgData name="Nicola Brooker" userId="S::brookern@hebburn.net::e4dd1b68-c300-4875-aa7a-4822b80a4678" providerId="AD" clId="Web-{AB2F0F67-12C5-B1F3-F701-AFE8834CBBB4}" dt="2022-02-16T15:34:05.823" v="0" actId="20577"/>
      <pc:docMkLst>
        <pc:docMk/>
      </pc:docMkLst>
      <pc:sldChg chg="modSp">
        <pc:chgData name="Nicola Brooker" userId="S::brookern@hebburn.net::e4dd1b68-c300-4875-aa7a-4822b80a4678" providerId="AD" clId="Web-{AB2F0F67-12C5-B1F3-F701-AFE8834CBBB4}" dt="2022-02-16T15:34:05.823" v="0" actId="20577"/>
        <pc:sldMkLst>
          <pc:docMk/>
          <pc:sldMk cId="1273618764" sldId="261"/>
        </pc:sldMkLst>
        <pc:spChg chg="mod">
          <ac:chgData name="Nicola Brooker" userId="S::brookern@hebburn.net::e4dd1b68-c300-4875-aa7a-4822b80a4678" providerId="AD" clId="Web-{AB2F0F67-12C5-B1F3-F701-AFE8834CBBB4}" dt="2022-02-16T15:34:05.823" v="0" actId="20577"/>
          <ac:spMkLst>
            <pc:docMk/>
            <pc:sldMk cId="1273618764" sldId="261"/>
            <ac:spMk id="78" creationId="{C0BD0807-967A-41D3-80BA-9A3657BDDB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196" cy="340893"/>
          </a:xfrm>
          <a:prstGeom prst="rect">
            <a:avLst/>
          </a:prstGeom>
        </p:spPr>
        <p:txBody>
          <a:bodyPr vert="horz" lIns="58412" tIns="29206" rIns="58412" bIns="29206" rtlCol="0"/>
          <a:lstStyle>
            <a:lvl1pPr algn="l">
              <a:defRPr sz="800"/>
            </a:lvl1pPr>
          </a:lstStyle>
          <a:p>
            <a:endParaRPr lang="en-GB"/>
          </a:p>
        </p:txBody>
      </p:sp>
      <p:sp>
        <p:nvSpPr>
          <p:cNvPr id="3" name="Date Placeholder 2"/>
          <p:cNvSpPr>
            <a:spLocks noGrp="1"/>
          </p:cNvSpPr>
          <p:nvPr>
            <p:ph type="dt" idx="1"/>
          </p:nvPr>
        </p:nvSpPr>
        <p:spPr>
          <a:xfrm>
            <a:off x="5622315" y="0"/>
            <a:ext cx="4302239" cy="340893"/>
          </a:xfrm>
          <a:prstGeom prst="rect">
            <a:avLst/>
          </a:prstGeom>
        </p:spPr>
        <p:txBody>
          <a:bodyPr vert="horz" lIns="58412" tIns="29206" rIns="58412" bIns="29206" rtlCol="0"/>
          <a:lstStyle>
            <a:lvl1pPr algn="r">
              <a:defRPr sz="800"/>
            </a:lvl1pPr>
          </a:lstStyle>
          <a:p>
            <a:fld id="{EAC3EC2A-A472-457E-BA47-F06BE1C4E556}" type="datetimeFigureOut">
              <a:rPr lang="en-GB" smtClean="0"/>
              <a:t>18/02/2022</a:t>
            </a:fld>
            <a:endParaRPr lang="en-GB"/>
          </a:p>
        </p:txBody>
      </p:sp>
      <p:sp>
        <p:nvSpPr>
          <p:cNvPr id="4" name="Slide Image Placeholder 3"/>
          <p:cNvSpPr>
            <a:spLocks noGrp="1" noRot="1" noChangeAspect="1"/>
          </p:cNvSpPr>
          <p:nvPr>
            <p:ph type="sldImg" idx="2"/>
          </p:nvPr>
        </p:nvSpPr>
        <p:spPr>
          <a:xfrm>
            <a:off x="3344863" y="850900"/>
            <a:ext cx="3236912" cy="2292350"/>
          </a:xfrm>
          <a:prstGeom prst="rect">
            <a:avLst/>
          </a:prstGeom>
          <a:noFill/>
          <a:ln w="12700">
            <a:solidFill>
              <a:prstClr val="black"/>
            </a:solidFill>
          </a:ln>
        </p:spPr>
        <p:txBody>
          <a:bodyPr vert="horz" lIns="58412" tIns="29206" rIns="58412" bIns="29206" rtlCol="0" anchor="ctr"/>
          <a:lstStyle/>
          <a:p>
            <a:endParaRPr lang="en-GB"/>
          </a:p>
        </p:txBody>
      </p:sp>
      <p:sp>
        <p:nvSpPr>
          <p:cNvPr id="5" name="Notes Placeholder 4"/>
          <p:cNvSpPr>
            <a:spLocks noGrp="1"/>
          </p:cNvSpPr>
          <p:nvPr>
            <p:ph type="body" sz="quarter" idx="3"/>
          </p:nvPr>
        </p:nvSpPr>
        <p:spPr>
          <a:xfrm>
            <a:off x="992665" y="3271761"/>
            <a:ext cx="7941310" cy="2676710"/>
          </a:xfrm>
          <a:prstGeom prst="rect">
            <a:avLst/>
          </a:prstGeom>
        </p:spPr>
        <p:txBody>
          <a:bodyPr vert="horz" lIns="58412" tIns="29206" rIns="58412" bIns="292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783"/>
            <a:ext cx="4301196" cy="340893"/>
          </a:xfrm>
          <a:prstGeom prst="rect">
            <a:avLst/>
          </a:prstGeom>
        </p:spPr>
        <p:txBody>
          <a:bodyPr vert="horz" lIns="58412" tIns="29206" rIns="58412" bIns="29206" rtlCol="0" anchor="b"/>
          <a:lstStyle>
            <a:lvl1pPr algn="l">
              <a:defRPr sz="800"/>
            </a:lvl1pPr>
          </a:lstStyle>
          <a:p>
            <a:endParaRPr lang="en-GB"/>
          </a:p>
        </p:txBody>
      </p:sp>
      <p:sp>
        <p:nvSpPr>
          <p:cNvPr id="7" name="Slide Number Placeholder 6"/>
          <p:cNvSpPr>
            <a:spLocks noGrp="1"/>
          </p:cNvSpPr>
          <p:nvPr>
            <p:ph type="sldNum" sz="quarter" idx="5"/>
          </p:nvPr>
        </p:nvSpPr>
        <p:spPr>
          <a:xfrm>
            <a:off x="5622315" y="6456783"/>
            <a:ext cx="4302239" cy="340893"/>
          </a:xfrm>
          <a:prstGeom prst="rect">
            <a:avLst/>
          </a:prstGeom>
        </p:spPr>
        <p:txBody>
          <a:bodyPr vert="horz" lIns="58412" tIns="29206" rIns="58412" bIns="29206" rtlCol="0" anchor="b"/>
          <a:lstStyle>
            <a:lvl1pPr algn="r">
              <a:defRPr sz="800"/>
            </a:lvl1pPr>
          </a:lstStyle>
          <a:p>
            <a:fld id="{3505D9E5-E8DA-4CF5-ABD9-4DDD32361A23}" type="slidenum">
              <a:rPr lang="en-GB" smtClean="0"/>
              <a:t>‹#›</a:t>
            </a:fld>
            <a:endParaRPr lang="en-GB"/>
          </a:p>
        </p:txBody>
      </p:sp>
    </p:spTree>
    <p:extLst>
      <p:ext uri="{BB962C8B-B14F-4D97-AF65-F5344CB8AC3E}">
        <p14:creationId xmlns:p14="http://schemas.microsoft.com/office/powerpoint/2010/main" val="270113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533E-9FF8-4C75-9ABA-CB877DC136A9}"/>
              </a:ext>
            </a:extLst>
          </p:cNvPr>
          <p:cNvSpPr>
            <a:spLocks noGrp="1"/>
          </p:cNvSpPr>
          <p:nvPr>
            <p:ph type="ctrTitle"/>
          </p:nvPr>
        </p:nvSpPr>
        <p:spPr>
          <a:xfrm>
            <a:off x="1889125" y="1751094"/>
            <a:ext cx="11334750" cy="3725098"/>
          </a:xfrm>
        </p:spPr>
        <p:txBody>
          <a:bodyPr anchor="b"/>
          <a:lstStyle>
            <a:lvl1pPr algn="ctr">
              <a:defRPr sz="7438"/>
            </a:lvl1pPr>
          </a:lstStyle>
          <a:p>
            <a:r>
              <a:rPr lang="en-US"/>
              <a:t>Click to edit Master title style</a:t>
            </a:r>
            <a:endParaRPr lang="en-GB"/>
          </a:p>
        </p:txBody>
      </p:sp>
      <p:sp>
        <p:nvSpPr>
          <p:cNvPr id="3" name="Subtitle 2">
            <a:extLst>
              <a:ext uri="{FF2B5EF4-FFF2-40B4-BE49-F238E27FC236}">
                <a16:creationId xmlns:a16="http://schemas.microsoft.com/office/drawing/2014/main" id="{C0C22A1E-8AD4-42D4-A77D-5947F5292311}"/>
              </a:ext>
            </a:extLst>
          </p:cNvPr>
          <p:cNvSpPr>
            <a:spLocks noGrp="1"/>
          </p:cNvSpPr>
          <p:nvPr>
            <p:ph type="subTitle" idx="1"/>
          </p:nvPr>
        </p:nvSpPr>
        <p:spPr>
          <a:xfrm>
            <a:off x="1889125" y="5619846"/>
            <a:ext cx="11334750" cy="2583295"/>
          </a:xfrm>
        </p:spPr>
        <p:txBody>
          <a:bodyPr/>
          <a:lstStyle>
            <a:lvl1pPr marL="0" indent="0" algn="ctr">
              <a:buNone/>
              <a:defRPr sz="2975"/>
            </a:lvl1pPr>
            <a:lvl2pPr marL="566745" indent="0" algn="ctr">
              <a:buNone/>
              <a:defRPr sz="2479"/>
            </a:lvl2pPr>
            <a:lvl3pPr marL="1133490" indent="0" algn="ctr">
              <a:buNone/>
              <a:defRPr sz="2231"/>
            </a:lvl3pPr>
            <a:lvl4pPr marL="1700235" indent="0" algn="ctr">
              <a:buNone/>
              <a:defRPr sz="1983"/>
            </a:lvl4pPr>
            <a:lvl5pPr marL="2266980" indent="0" algn="ctr">
              <a:buNone/>
              <a:defRPr sz="1983"/>
            </a:lvl5pPr>
            <a:lvl6pPr marL="2833726" indent="0" algn="ctr">
              <a:buNone/>
              <a:defRPr sz="1983"/>
            </a:lvl6pPr>
            <a:lvl7pPr marL="3400471" indent="0" algn="ctr">
              <a:buNone/>
              <a:defRPr sz="1983"/>
            </a:lvl7pPr>
            <a:lvl8pPr marL="3967216" indent="0" algn="ctr">
              <a:buNone/>
              <a:defRPr sz="1983"/>
            </a:lvl8pPr>
            <a:lvl9pPr marL="4533961" indent="0" algn="ctr">
              <a:buNone/>
              <a:defRPr sz="198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760AF0-5497-4D6E-96BB-B9683475047F}"/>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5" name="Footer Placeholder 4">
            <a:extLst>
              <a:ext uri="{FF2B5EF4-FFF2-40B4-BE49-F238E27FC236}">
                <a16:creationId xmlns:a16="http://schemas.microsoft.com/office/drawing/2014/main" id="{FD0ADC1C-1A58-4FE5-9D7B-C2A3395E0E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89DFE-AB30-4E10-A9A4-DF7F7CEB0AC8}"/>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187986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3C4B-D798-4BDB-9F29-0C55269B82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2E93A9-A277-4A6A-BEB1-5B071F598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50741-A548-47ED-B3B4-42C811BAD7CE}"/>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5" name="Footer Placeholder 4">
            <a:extLst>
              <a:ext uri="{FF2B5EF4-FFF2-40B4-BE49-F238E27FC236}">
                <a16:creationId xmlns:a16="http://schemas.microsoft.com/office/drawing/2014/main" id="{7F6F0B32-018F-456C-A727-D28F30E8FB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AC8C23-4AE6-4B1A-AF5F-E667C58CD043}"/>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338526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4C65B1-91E1-4E03-8FC0-6E3BDF86D9E1}"/>
              </a:ext>
            </a:extLst>
          </p:cNvPr>
          <p:cNvSpPr>
            <a:spLocks noGrp="1"/>
          </p:cNvSpPr>
          <p:nvPr>
            <p:ph type="title" orient="vert"/>
          </p:nvPr>
        </p:nvSpPr>
        <p:spPr>
          <a:xfrm>
            <a:off x="10815240" y="569662"/>
            <a:ext cx="3258741" cy="906754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7AA1F5-7185-48E1-8837-B86B331808D0}"/>
              </a:ext>
            </a:extLst>
          </p:cNvPr>
          <p:cNvSpPr>
            <a:spLocks noGrp="1"/>
          </p:cNvSpPr>
          <p:nvPr>
            <p:ph type="body" orient="vert" idx="1"/>
          </p:nvPr>
        </p:nvSpPr>
        <p:spPr>
          <a:xfrm>
            <a:off x="1039019" y="569662"/>
            <a:ext cx="9587309" cy="9067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4F2B89-4BBC-452E-9E58-737CBA9886E8}"/>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5" name="Footer Placeholder 4">
            <a:extLst>
              <a:ext uri="{FF2B5EF4-FFF2-40B4-BE49-F238E27FC236}">
                <a16:creationId xmlns:a16="http://schemas.microsoft.com/office/drawing/2014/main" id="{3660951E-46D3-4658-9FD3-8FE17EAEE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2ECB6F-E856-4067-BD8D-7BDE8CE5F2D7}"/>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48617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BD1B-464B-4FAB-A3B4-35C65569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C4A97-DF75-426E-BD0F-31D46DDDB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10DE1-48EB-4998-9D36-F535ED204A88}"/>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5" name="Footer Placeholder 4">
            <a:extLst>
              <a:ext uri="{FF2B5EF4-FFF2-40B4-BE49-F238E27FC236}">
                <a16:creationId xmlns:a16="http://schemas.microsoft.com/office/drawing/2014/main" id="{F292F35C-5994-431D-ABA5-AF438FF935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8D99D-A269-4309-8576-3E2EE287EE46}"/>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71503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95CD-99D2-47A7-908C-BAC3FED9E096}"/>
              </a:ext>
            </a:extLst>
          </p:cNvPr>
          <p:cNvSpPr>
            <a:spLocks noGrp="1"/>
          </p:cNvSpPr>
          <p:nvPr>
            <p:ph type="title"/>
          </p:nvPr>
        </p:nvSpPr>
        <p:spPr>
          <a:xfrm>
            <a:off x="1031147" y="2667509"/>
            <a:ext cx="13034963" cy="4450798"/>
          </a:xfrm>
        </p:spPr>
        <p:txBody>
          <a:bodyPr anchor="b"/>
          <a:lstStyle>
            <a:lvl1pPr>
              <a:defRPr sz="743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97879E-23C4-4A8A-B1AF-862AB5EB06A8}"/>
              </a:ext>
            </a:extLst>
          </p:cNvPr>
          <p:cNvSpPr>
            <a:spLocks noGrp="1"/>
          </p:cNvSpPr>
          <p:nvPr>
            <p:ph type="body" idx="1"/>
          </p:nvPr>
        </p:nvSpPr>
        <p:spPr>
          <a:xfrm>
            <a:off x="1031147" y="7160413"/>
            <a:ext cx="13034963" cy="2340570"/>
          </a:xfrm>
        </p:spPr>
        <p:txBody>
          <a:bodyPr/>
          <a:lstStyle>
            <a:lvl1pPr marL="0" indent="0">
              <a:buNone/>
              <a:defRPr sz="2975">
                <a:solidFill>
                  <a:schemeClr val="tx1">
                    <a:tint val="75000"/>
                  </a:schemeClr>
                </a:solidFill>
              </a:defRPr>
            </a:lvl1pPr>
            <a:lvl2pPr marL="566745" indent="0">
              <a:buNone/>
              <a:defRPr sz="2479">
                <a:solidFill>
                  <a:schemeClr val="tx1">
                    <a:tint val="75000"/>
                  </a:schemeClr>
                </a:solidFill>
              </a:defRPr>
            </a:lvl2pPr>
            <a:lvl3pPr marL="1133490" indent="0">
              <a:buNone/>
              <a:defRPr sz="2231">
                <a:solidFill>
                  <a:schemeClr val="tx1">
                    <a:tint val="75000"/>
                  </a:schemeClr>
                </a:solidFill>
              </a:defRPr>
            </a:lvl3pPr>
            <a:lvl4pPr marL="1700235" indent="0">
              <a:buNone/>
              <a:defRPr sz="1983">
                <a:solidFill>
                  <a:schemeClr val="tx1">
                    <a:tint val="75000"/>
                  </a:schemeClr>
                </a:solidFill>
              </a:defRPr>
            </a:lvl4pPr>
            <a:lvl5pPr marL="2266980" indent="0">
              <a:buNone/>
              <a:defRPr sz="1983">
                <a:solidFill>
                  <a:schemeClr val="tx1">
                    <a:tint val="75000"/>
                  </a:schemeClr>
                </a:solidFill>
              </a:defRPr>
            </a:lvl5pPr>
            <a:lvl6pPr marL="2833726" indent="0">
              <a:buNone/>
              <a:defRPr sz="1983">
                <a:solidFill>
                  <a:schemeClr val="tx1">
                    <a:tint val="75000"/>
                  </a:schemeClr>
                </a:solidFill>
              </a:defRPr>
            </a:lvl6pPr>
            <a:lvl7pPr marL="3400471" indent="0">
              <a:buNone/>
              <a:defRPr sz="1983">
                <a:solidFill>
                  <a:schemeClr val="tx1">
                    <a:tint val="75000"/>
                  </a:schemeClr>
                </a:solidFill>
              </a:defRPr>
            </a:lvl7pPr>
            <a:lvl8pPr marL="3967216" indent="0">
              <a:buNone/>
              <a:defRPr sz="1983">
                <a:solidFill>
                  <a:schemeClr val="tx1">
                    <a:tint val="75000"/>
                  </a:schemeClr>
                </a:solidFill>
              </a:defRPr>
            </a:lvl8pPr>
            <a:lvl9pPr marL="4533961" indent="0">
              <a:buNone/>
              <a:defRPr sz="198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9EE4E4-3530-4DFB-AF3F-4CA9393C49D5}"/>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5" name="Footer Placeholder 4">
            <a:extLst>
              <a:ext uri="{FF2B5EF4-FFF2-40B4-BE49-F238E27FC236}">
                <a16:creationId xmlns:a16="http://schemas.microsoft.com/office/drawing/2014/main" id="{63F34567-FC18-487A-AE48-8386CBB79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23E76-31DD-49C6-84B3-A9E01F4058CE}"/>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265307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5879-6538-4638-BB56-AE947A718B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823920-A7D3-4E5F-B993-3520110AB932}"/>
              </a:ext>
            </a:extLst>
          </p:cNvPr>
          <p:cNvSpPr>
            <a:spLocks noGrp="1"/>
          </p:cNvSpPr>
          <p:nvPr>
            <p:ph sz="half" idx="1"/>
          </p:nvPr>
        </p:nvSpPr>
        <p:spPr>
          <a:xfrm>
            <a:off x="1039019" y="2848313"/>
            <a:ext cx="6423025" cy="6788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D34BBD-1DE3-4FA9-80C9-C1E9EB288121}"/>
              </a:ext>
            </a:extLst>
          </p:cNvPr>
          <p:cNvSpPr>
            <a:spLocks noGrp="1"/>
          </p:cNvSpPr>
          <p:nvPr>
            <p:ph sz="half" idx="2"/>
          </p:nvPr>
        </p:nvSpPr>
        <p:spPr>
          <a:xfrm>
            <a:off x="7650956" y="2848313"/>
            <a:ext cx="6423025" cy="6788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461FF-C047-41AB-B9BD-14579166C574}"/>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6" name="Footer Placeholder 5">
            <a:extLst>
              <a:ext uri="{FF2B5EF4-FFF2-40B4-BE49-F238E27FC236}">
                <a16:creationId xmlns:a16="http://schemas.microsoft.com/office/drawing/2014/main" id="{B7C159F7-48A5-4D49-B9F6-20F12A01F9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FB8F1C-5E7B-4AC7-8450-D2A8992E90AA}"/>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263319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0293-5840-47A9-B17A-5F07B7271B80}"/>
              </a:ext>
            </a:extLst>
          </p:cNvPr>
          <p:cNvSpPr>
            <a:spLocks noGrp="1"/>
          </p:cNvSpPr>
          <p:nvPr>
            <p:ph type="title"/>
          </p:nvPr>
        </p:nvSpPr>
        <p:spPr>
          <a:xfrm>
            <a:off x="1040987" y="569663"/>
            <a:ext cx="13034963" cy="2068124"/>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E5119A-FBC5-4AC1-934C-CAAECECE14D0}"/>
              </a:ext>
            </a:extLst>
          </p:cNvPr>
          <p:cNvSpPr>
            <a:spLocks noGrp="1"/>
          </p:cNvSpPr>
          <p:nvPr>
            <p:ph type="body" idx="1"/>
          </p:nvPr>
        </p:nvSpPr>
        <p:spPr>
          <a:xfrm>
            <a:off x="1040988" y="2622926"/>
            <a:ext cx="6393507" cy="1285455"/>
          </a:xfrm>
        </p:spPr>
        <p:txBody>
          <a:bodyPr anchor="b"/>
          <a:lstStyle>
            <a:lvl1pPr marL="0" indent="0">
              <a:buNone/>
              <a:defRPr sz="2975" b="1"/>
            </a:lvl1pPr>
            <a:lvl2pPr marL="566745" indent="0">
              <a:buNone/>
              <a:defRPr sz="2479" b="1"/>
            </a:lvl2pPr>
            <a:lvl3pPr marL="1133490" indent="0">
              <a:buNone/>
              <a:defRPr sz="2231" b="1"/>
            </a:lvl3pPr>
            <a:lvl4pPr marL="1700235" indent="0">
              <a:buNone/>
              <a:defRPr sz="1983" b="1"/>
            </a:lvl4pPr>
            <a:lvl5pPr marL="2266980" indent="0">
              <a:buNone/>
              <a:defRPr sz="1983" b="1"/>
            </a:lvl5pPr>
            <a:lvl6pPr marL="2833726" indent="0">
              <a:buNone/>
              <a:defRPr sz="1983" b="1"/>
            </a:lvl6pPr>
            <a:lvl7pPr marL="3400471" indent="0">
              <a:buNone/>
              <a:defRPr sz="1983" b="1"/>
            </a:lvl7pPr>
            <a:lvl8pPr marL="3967216" indent="0">
              <a:buNone/>
              <a:defRPr sz="1983" b="1"/>
            </a:lvl8pPr>
            <a:lvl9pPr marL="4533961" indent="0">
              <a:buNone/>
              <a:defRPr sz="1983" b="1"/>
            </a:lvl9pPr>
          </a:lstStyle>
          <a:p>
            <a:pPr lvl="0"/>
            <a:r>
              <a:rPr lang="en-US"/>
              <a:t>Click to edit Master text styles</a:t>
            </a:r>
          </a:p>
        </p:txBody>
      </p:sp>
      <p:sp>
        <p:nvSpPr>
          <p:cNvPr id="4" name="Content Placeholder 3">
            <a:extLst>
              <a:ext uri="{FF2B5EF4-FFF2-40B4-BE49-F238E27FC236}">
                <a16:creationId xmlns:a16="http://schemas.microsoft.com/office/drawing/2014/main" id="{39DB460B-3D57-4E1E-AF79-67D48E21C891}"/>
              </a:ext>
            </a:extLst>
          </p:cNvPr>
          <p:cNvSpPr>
            <a:spLocks noGrp="1"/>
          </p:cNvSpPr>
          <p:nvPr>
            <p:ph sz="half" idx="2"/>
          </p:nvPr>
        </p:nvSpPr>
        <p:spPr>
          <a:xfrm>
            <a:off x="1040988" y="3908381"/>
            <a:ext cx="6393507" cy="5748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1E17CB-55F0-4361-8CBC-49CC825F9FE5}"/>
              </a:ext>
            </a:extLst>
          </p:cNvPr>
          <p:cNvSpPr>
            <a:spLocks noGrp="1"/>
          </p:cNvSpPr>
          <p:nvPr>
            <p:ph type="body" sz="quarter" idx="3"/>
          </p:nvPr>
        </p:nvSpPr>
        <p:spPr>
          <a:xfrm>
            <a:off x="7650956" y="2622926"/>
            <a:ext cx="6424993" cy="1285455"/>
          </a:xfrm>
        </p:spPr>
        <p:txBody>
          <a:bodyPr anchor="b"/>
          <a:lstStyle>
            <a:lvl1pPr marL="0" indent="0">
              <a:buNone/>
              <a:defRPr sz="2975" b="1"/>
            </a:lvl1pPr>
            <a:lvl2pPr marL="566745" indent="0">
              <a:buNone/>
              <a:defRPr sz="2479" b="1"/>
            </a:lvl2pPr>
            <a:lvl3pPr marL="1133490" indent="0">
              <a:buNone/>
              <a:defRPr sz="2231" b="1"/>
            </a:lvl3pPr>
            <a:lvl4pPr marL="1700235" indent="0">
              <a:buNone/>
              <a:defRPr sz="1983" b="1"/>
            </a:lvl4pPr>
            <a:lvl5pPr marL="2266980" indent="0">
              <a:buNone/>
              <a:defRPr sz="1983" b="1"/>
            </a:lvl5pPr>
            <a:lvl6pPr marL="2833726" indent="0">
              <a:buNone/>
              <a:defRPr sz="1983" b="1"/>
            </a:lvl6pPr>
            <a:lvl7pPr marL="3400471" indent="0">
              <a:buNone/>
              <a:defRPr sz="1983" b="1"/>
            </a:lvl7pPr>
            <a:lvl8pPr marL="3967216" indent="0">
              <a:buNone/>
              <a:defRPr sz="1983" b="1"/>
            </a:lvl8pPr>
            <a:lvl9pPr marL="4533961" indent="0">
              <a:buNone/>
              <a:defRPr sz="1983" b="1"/>
            </a:lvl9pPr>
          </a:lstStyle>
          <a:p>
            <a:pPr lvl="0"/>
            <a:r>
              <a:rPr lang="en-US"/>
              <a:t>Click to edit Master text styles</a:t>
            </a:r>
          </a:p>
        </p:txBody>
      </p:sp>
      <p:sp>
        <p:nvSpPr>
          <p:cNvPr id="6" name="Content Placeholder 5">
            <a:extLst>
              <a:ext uri="{FF2B5EF4-FFF2-40B4-BE49-F238E27FC236}">
                <a16:creationId xmlns:a16="http://schemas.microsoft.com/office/drawing/2014/main" id="{00CA8C4F-6A70-4831-B07E-A5069D4D3283}"/>
              </a:ext>
            </a:extLst>
          </p:cNvPr>
          <p:cNvSpPr>
            <a:spLocks noGrp="1"/>
          </p:cNvSpPr>
          <p:nvPr>
            <p:ph sz="quarter" idx="4"/>
          </p:nvPr>
        </p:nvSpPr>
        <p:spPr>
          <a:xfrm>
            <a:off x="7650956" y="3908381"/>
            <a:ext cx="6424993" cy="5748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67CDE9-0852-468F-B6D0-0A58BDE2B325}"/>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8" name="Footer Placeholder 7">
            <a:extLst>
              <a:ext uri="{FF2B5EF4-FFF2-40B4-BE49-F238E27FC236}">
                <a16:creationId xmlns:a16="http://schemas.microsoft.com/office/drawing/2014/main" id="{1096EE2D-4FF6-4CBB-9A17-BCD7AF9266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227F41-BD69-4439-8A38-598653810459}"/>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27333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AF91-72C0-47A7-A8F5-EBA770B296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44742A-D5FC-4E2F-A1CF-E0292782FC55}"/>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4" name="Footer Placeholder 3">
            <a:extLst>
              <a:ext uri="{FF2B5EF4-FFF2-40B4-BE49-F238E27FC236}">
                <a16:creationId xmlns:a16="http://schemas.microsoft.com/office/drawing/2014/main" id="{75E0FA08-5A98-4602-94EB-3E6724C64D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320067-0334-4E14-8CDD-0D12948CCB8C}"/>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340103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672C9-8F46-4ACD-A560-D7E546141EFF}"/>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3" name="Footer Placeholder 2">
            <a:extLst>
              <a:ext uri="{FF2B5EF4-FFF2-40B4-BE49-F238E27FC236}">
                <a16:creationId xmlns:a16="http://schemas.microsoft.com/office/drawing/2014/main" id="{60BEB5E0-54FE-4E94-BD9F-0817748B45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DB7301-A18A-4B48-96FC-32072F3F5886}"/>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353251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272F-9273-49AC-AC8A-58C939B5870C}"/>
              </a:ext>
            </a:extLst>
          </p:cNvPr>
          <p:cNvSpPr>
            <a:spLocks noGrp="1"/>
          </p:cNvSpPr>
          <p:nvPr>
            <p:ph type="title"/>
          </p:nvPr>
        </p:nvSpPr>
        <p:spPr>
          <a:xfrm>
            <a:off x="1040988" y="713317"/>
            <a:ext cx="4874335" cy="2496608"/>
          </a:xfrm>
        </p:spPr>
        <p:txBody>
          <a:bodyPr anchor="b"/>
          <a:lstStyle>
            <a:lvl1pPr>
              <a:defRPr sz="39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488348-8A20-480D-AC79-22205CBD8299}"/>
              </a:ext>
            </a:extLst>
          </p:cNvPr>
          <p:cNvSpPr>
            <a:spLocks noGrp="1"/>
          </p:cNvSpPr>
          <p:nvPr>
            <p:ph idx="1"/>
          </p:nvPr>
        </p:nvSpPr>
        <p:spPr>
          <a:xfrm>
            <a:off x="6424994" y="1540566"/>
            <a:ext cx="7650956" cy="7603758"/>
          </a:xfrm>
        </p:spPr>
        <p:txBody>
          <a:bodyPr/>
          <a:lstStyle>
            <a:lvl1pPr>
              <a:defRPr sz="3967"/>
            </a:lvl1pPr>
            <a:lvl2pPr>
              <a:defRPr sz="3471"/>
            </a:lvl2pPr>
            <a:lvl3pPr>
              <a:defRPr sz="2975"/>
            </a:lvl3pPr>
            <a:lvl4pPr>
              <a:defRPr sz="2479"/>
            </a:lvl4pPr>
            <a:lvl5pPr>
              <a:defRPr sz="2479"/>
            </a:lvl5pPr>
            <a:lvl6pPr>
              <a:defRPr sz="2479"/>
            </a:lvl6pPr>
            <a:lvl7pPr>
              <a:defRPr sz="2479"/>
            </a:lvl7pPr>
            <a:lvl8pPr>
              <a:defRPr sz="2479"/>
            </a:lvl8pPr>
            <a:lvl9pPr>
              <a:defRPr sz="24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1C9C8B-84B6-46F7-B470-63A3EC7BD9B4}"/>
              </a:ext>
            </a:extLst>
          </p:cNvPr>
          <p:cNvSpPr>
            <a:spLocks noGrp="1"/>
          </p:cNvSpPr>
          <p:nvPr>
            <p:ph type="body" sz="half" idx="2"/>
          </p:nvPr>
        </p:nvSpPr>
        <p:spPr>
          <a:xfrm>
            <a:off x="1040988" y="3209925"/>
            <a:ext cx="4874335" cy="5946783"/>
          </a:xfrm>
        </p:spPr>
        <p:txBody>
          <a:bodyPr/>
          <a:lstStyle>
            <a:lvl1pPr marL="0" indent="0">
              <a:buNone/>
              <a:defRPr sz="1983"/>
            </a:lvl1pPr>
            <a:lvl2pPr marL="566745" indent="0">
              <a:buNone/>
              <a:defRPr sz="1735"/>
            </a:lvl2pPr>
            <a:lvl3pPr marL="1133490" indent="0">
              <a:buNone/>
              <a:defRPr sz="1488"/>
            </a:lvl3pPr>
            <a:lvl4pPr marL="1700235" indent="0">
              <a:buNone/>
              <a:defRPr sz="1240"/>
            </a:lvl4pPr>
            <a:lvl5pPr marL="2266980" indent="0">
              <a:buNone/>
              <a:defRPr sz="1240"/>
            </a:lvl5pPr>
            <a:lvl6pPr marL="2833726" indent="0">
              <a:buNone/>
              <a:defRPr sz="1240"/>
            </a:lvl6pPr>
            <a:lvl7pPr marL="3400471" indent="0">
              <a:buNone/>
              <a:defRPr sz="1240"/>
            </a:lvl7pPr>
            <a:lvl8pPr marL="3967216" indent="0">
              <a:buNone/>
              <a:defRPr sz="1240"/>
            </a:lvl8pPr>
            <a:lvl9pPr marL="4533961"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7590426F-8747-4FD5-BE5E-3E1A2FCE1EC4}"/>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6" name="Footer Placeholder 5">
            <a:extLst>
              <a:ext uri="{FF2B5EF4-FFF2-40B4-BE49-F238E27FC236}">
                <a16:creationId xmlns:a16="http://schemas.microsoft.com/office/drawing/2014/main" id="{1A74F45A-EC5E-4704-AB0E-7BF55083E5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41A6F3-56A9-4A6B-86EC-AC0058E2DFC0}"/>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133177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A46E-F200-45C1-AA4F-0C95A866041F}"/>
              </a:ext>
            </a:extLst>
          </p:cNvPr>
          <p:cNvSpPr>
            <a:spLocks noGrp="1"/>
          </p:cNvSpPr>
          <p:nvPr>
            <p:ph type="title"/>
          </p:nvPr>
        </p:nvSpPr>
        <p:spPr>
          <a:xfrm>
            <a:off x="1040988" y="713317"/>
            <a:ext cx="4874335" cy="2496608"/>
          </a:xfrm>
        </p:spPr>
        <p:txBody>
          <a:bodyPr anchor="b"/>
          <a:lstStyle>
            <a:lvl1pPr>
              <a:defRPr sz="39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9D0D0D-90C6-4425-9ACA-F00FADD5D243}"/>
              </a:ext>
            </a:extLst>
          </p:cNvPr>
          <p:cNvSpPr>
            <a:spLocks noGrp="1"/>
          </p:cNvSpPr>
          <p:nvPr>
            <p:ph type="pic" idx="1"/>
          </p:nvPr>
        </p:nvSpPr>
        <p:spPr>
          <a:xfrm>
            <a:off x="6424994" y="1540566"/>
            <a:ext cx="7650956" cy="7603758"/>
          </a:xfrm>
        </p:spPr>
        <p:txBody>
          <a:bodyPr/>
          <a:lstStyle>
            <a:lvl1pPr marL="0" indent="0">
              <a:buNone/>
              <a:defRPr sz="3967"/>
            </a:lvl1pPr>
            <a:lvl2pPr marL="566745" indent="0">
              <a:buNone/>
              <a:defRPr sz="3471"/>
            </a:lvl2pPr>
            <a:lvl3pPr marL="1133490" indent="0">
              <a:buNone/>
              <a:defRPr sz="2975"/>
            </a:lvl3pPr>
            <a:lvl4pPr marL="1700235" indent="0">
              <a:buNone/>
              <a:defRPr sz="2479"/>
            </a:lvl4pPr>
            <a:lvl5pPr marL="2266980" indent="0">
              <a:buNone/>
              <a:defRPr sz="2479"/>
            </a:lvl5pPr>
            <a:lvl6pPr marL="2833726" indent="0">
              <a:buNone/>
              <a:defRPr sz="2479"/>
            </a:lvl6pPr>
            <a:lvl7pPr marL="3400471" indent="0">
              <a:buNone/>
              <a:defRPr sz="2479"/>
            </a:lvl7pPr>
            <a:lvl8pPr marL="3967216" indent="0">
              <a:buNone/>
              <a:defRPr sz="2479"/>
            </a:lvl8pPr>
            <a:lvl9pPr marL="4533961" indent="0">
              <a:buNone/>
              <a:defRPr sz="2479"/>
            </a:lvl9pPr>
          </a:lstStyle>
          <a:p>
            <a:endParaRPr lang="en-GB"/>
          </a:p>
        </p:txBody>
      </p:sp>
      <p:sp>
        <p:nvSpPr>
          <p:cNvPr id="4" name="Text Placeholder 3">
            <a:extLst>
              <a:ext uri="{FF2B5EF4-FFF2-40B4-BE49-F238E27FC236}">
                <a16:creationId xmlns:a16="http://schemas.microsoft.com/office/drawing/2014/main" id="{4C7541D1-1C69-4F33-92D1-9850D5688C01}"/>
              </a:ext>
            </a:extLst>
          </p:cNvPr>
          <p:cNvSpPr>
            <a:spLocks noGrp="1"/>
          </p:cNvSpPr>
          <p:nvPr>
            <p:ph type="body" sz="half" idx="2"/>
          </p:nvPr>
        </p:nvSpPr>
        <p:spPr>
          <a:xfrm>
            <a:off x="1040988" y="3209925"/>
            <a:ext cx="4874335" cy="5946783"/>
          </a:xfrm>
        </p:spPr>
        <p:txBody>
          <a:bodyPr/>
          <a:lstStyle>
            <a:lvl1pPr marL="0" indent="0">
              <a:buNone/>
              <a:defRPr sz="1983"/>
            </a:lvl1pPr>
            <a:lvl2pPr marL="566745" indent="0">
              <a:buNone/>
              <a:defRPr sz="1735"/>
            </a:lvl2pPr>
            <a:lvl3pPr marL="1133490" indent="0">
              <a:buNone/>
              <a:defRPr sz="1488"/>
            </a:lvl3pPr>
            <a:lvl4pPr marL="1700235" indent="0">
              <a:buNone/>
              <a:defRPr sz="1240"/>
            </a:lvl4pPr>
            <a:lvl5pPr marL="2266980" indent="0">
              <a:buNone/>
              <a:defRPr sz="1240"/>
            </a:lvl5pPr>
            <a:lvl6pPr marL="2833726" indent="0">
              <a:buNone/>
              <a:defRPr sz="1240"/>
            </a:lvl6pPr>
            <a:lvl7pPr marL="3400471" indent="0">
              <a:buNone/>
              <a:defRPr sz="1240"/>
            </a:lvl7pPr>
            <a:lvl8pPr marL="3967216" indent="0">
              <a:buNone/>
              <a:defRPr sz="1240"/>
            </a:lvl8pPr>
            <a:lvl9pPr marL="4533961"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1702C5A9-D627-40CB-9062-03FB7969F0DB}"/>
              </a:ext>
            </a:extLst>
          </p:cNvPr>
          <p:cNvSpPr>
            <a:spLocks noGrp="1"/>
          </p:cNvSpPr>
          <p:nvPr>
            <p:ph type="dt" sz="half" idx="10"/>
          </p:nvPr>
        </p:nvSpPr>
        <p:spPr/>
        <p:txBody>
          <a:bodyPr/>
          <a:lstStyle/>
          <a:p>
            <a:fld id="{DE207838-D993-48BC-B2FC-BE02E9434D1F}" type="datetimeFigureOut">
              <a:rPr lang="en-GB" smtClean="0"/>
              <a:t>18/02/2022</a:t>
            </a:fld>
            <a:endParaRPr lang="en-GB"/>
          </a:p>
        </p:txBody>
      </p:sp>
      <p:sp>
        <p:nvSpPr>
          <p:cNvPr id="6" name="Footer Placeholder 5">
            <a:extLst>
              <a:ext uri="{FF2B5EF4-FFF2-40B4-BE49-F238E27FC236}">
                <a16:creationId xmlns:a16="http://schemas.microsoft.com/office/drawing/2014/main" id="{0C6A38B5-36AC-4164-9EC6-4F13FA6A8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8AC5C3-61A6-47C4-BFED-C0F29C53C67B}"/>
              </a:ext>
            </a:extLst>
          </p:cNvPr>
          <p:cNvSpPr>
            <a:spLocks noGrp="1"/>
          </p:cNvSpPr>
          <p:nvPr>
            <p:ph type="sldNum" sz="quarter" idx="12"/>
          </p:nvPr>
        </p:nvSpPr>
        <p:spPr/>
        <p:txBody>
          <a:bodyPr/>
          <a:lstStyle/>
          <a:p>
            <a:fld id="{EF74FECB-9732-4C4A-B10D-E21F5DE1E540}" type="slidenum">
              <a:rPr lang="en-GB" smtClean="0"/>
              <a:t>‹#›</a:t>
            </a:fld>
            <a:endParaRPr lang="en-GB"/>
          </a:p>
        </p:txBody>
      </p:sp>
    </p:spTree>
    <p:extLst>
      <p:ext uri="{BB962C8B-B14F-4D97-AF65-F5344CB8AC3E}">
        <p14:creationId xmlns:p14="http://schemas.microsoft.com/office/powerpoint/2010/main" val="289126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FE267-6D6A-4739-B44E-458F4D9FACBB}"/>
              </a:ext>
            </a:extLst>
          </p:cNvPr>
          <p:cNvSpPr>
            <a:spLocks noGrp="1"/>
          </p:cNvSpPr>
          <p:nvPr>
            <p:ph type="title"/>
          </p:nvPr>
        </p:nvSpPr>
        <p:spPr>
          <a:xfrm>
            <a:off x="1039019" y="569663"/>
            <a:ext cx="13034963" cy="206812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429E12-2AD3-4C7D-BE11-44D26106C1E7}"/>
              </a:ext>
            </a:extLst>
          </p:cNvPr>
          <p:cNvSpPr>
            <a:spLocks noGrp="1"/>
          </p:cNvSpPr>
          <p:nvPr>
            <p:ph type="body" idx="1"/>
          </p:nvPr>
        </p:nvSpPr>
        <p:spPr>
          <a:xfrm>
            <a:off x="1039019" y="2848313"/>
            <a:ext cx="13034963" cy="67888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1D092A-E36A-4D52-9CBD-D1EB395A2C84}"/>
              </a:ext>
            </a:extLst>
          </p:cNvPr>
          <p:cNvSpPr>
            <a:spLocks noGrp="1"/>
          </p:cNvSpPr>
          <p:nvPr>
            <p:ph type="dt" sz="half" idx="2"/>
          </p:nvPr>
        </p:nvSpPr>
        <p:spPr>
          <a:xfrm>
            <a:off x="1039019" y="9917084"/>
            <a:ext cx="3400425" cy="569663"/>
          </a:xfrm>
          <a:prstGeom prst="rect">
            <a:avLst/>
          </a:prstGeom>
        </p:spPr>
        <p:txBody>
          <a:bodyPr vert="horz" lIns="91440" tIns="45720" rIns="91440" bIns="45720" rtlCol="0" anchor="ctr"/>
          <a:lstStyle>
            <a:lvl1pPr algn="l">
              <a:defRPr sz="1488">
                <a:solidFill>
                  <a:schemeClr val="tx1">
                    <a:tint val="75000"/>
                  </a:schemeClr>
                </a:solidFill>
              </a:defRPr>
            </a:lvl1pPr>
          </a:lstStyle>
          <a:p>
            <a:fld id="{DE207838-D993-48BC-B2FC-BE02E9434D1F}" type="datetimeFigureOut">
              <a:rPr lang="en-GB" smtClean="0"/>
              <a:t>18/02/2022</a:t>
            </a:fld>
            <a:endParaRPr lang="en-GB"/>
          </a:p>
        </p:txBody>
      </p:sp>
      <p:sp>
        <p:nvSpPr>
          <p:cNvPr id="5" name="Footer Placeholder 4">
            <a:extLst>
              <a:ext uri="{FF2B5EF4-FFF2-40B4-BE49-F238E27FC236}">
                <a16:creationId xmlns:a16="http://schemas.microsoft.com/office/drawing/2014/main" id="{58104490-A932-4BD9-9167-E55537A23E4F}"/>
              </a:ext>
            </a:extLst>
          </p:cNvPr>
          <p:cNvSpPr>
            <a:spLocks noGrp="1"/>
          </p:cNvSpPr>
          <p:nvPr>
            <p:ph type="ftr" sz="quarter" idx="3"/>
          </p:nvPr>
        </p:nvSpPr>
        <p:spPr>
          <a:xfrm>
            <a:off x="5006181" y="9917084"/>
            <a:ext cx="5100638" cy="569663"/>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6BE2C4-D00C-4406-B1D9-41A94A241EBC}"/>
              </a:ext>
            </a:extLst>
          </p:cNvPr>
          <p:cNvSpPr>
            <a:spLocks noGrp="1"/>
          </p:cNvSpPr>
          <p:nvPr>
            <p:ph type="sldNum" sz="quarter" idx="4"/>
          </p:nvPr>
        </p:nvSpPr>
        <p:spPr>
          <a:xfrm>
            <a:off x="10673556" y="9917084"/>
            <a:ext cx="3400425" cy="569663"/>
          </a:xfrm>
          <a:prstGeom prst="rect">
            <a:avLst/>
          </a:prstGeom>
        </p:spPr>
        <p:txBody>
          <a:bodyPr vert="horz" lIns="91440" tIns="45720" rIns="91440" bIns="45720" rtlCol="0" anchor="ctr"/>
          <a:lstStyle>
            <a:lvl1pPr algn="r">
              <a:defRPr sz="1488">
                <a:solidFill>
                  <a:schemeClr val="tx1">
                    <a:tint val="75000"/>
                  </a:schemeClr>
                </a:solidFill>
              </a:defRPr>
            </a:lvl1pPr>
          </a:lstStyle>
          <a:p>
            <a:fld id="{EF74FECB-9732-4C4A-B10D-E21F5DE1E540}" type="slidenum">
              <a:rPr lang="en-GB" smtClean="0"/>
              <a:t>‹#›</a:t>
            </a:fld>
            <a:endParaRPr lang="en-GB"/>
          </a:p>
        </p:txBody>
      </p:sp>
    </p:spTree>
    <p:extLst>
      <p:ext uri="{BB962C8B-B14F-4D97-AF65-F5344CB8AC3E}">
        <p14:creationId xmlns:p14="http://schemas.microsoft.com/office/powerpoint/2010/main" val="22460321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133490" rtl="0" eaLnBrk="1" latinLnBrk="0" hangingPunct="1">
        <a:lnSpc>
          <a:spcPct val="90000"/>
        </a:lnSpc>
        <a:spcBef>
          <a:spcPct val="0"/>
        </a:spcBef>
        <a:buNone/>
        <a:defRPr sz="5454" kern="1200">
          <a:solidFill>
            <a:schemeClr val="tx1"/>
          </a:solidFill>
          <a:latin typeface="+mj-lt"/>
          <a:ea typeface="+mj-ea"/>
          <a:cs typeface="+mj-cs"/>
        </a:defRPr>
      </a:lvl1pPr>
    </p:titleStyle>
    <p:bodyStyle>
      <a:lvl1pPr marL="283373" indent="-283373" algn="l" defTabSz="1133490" rtl="0" eaLnBrk="1" latinLnBrk="0" hangingPunct="1">
        <a:lnSpc>
          <a:spcPct val="90000"/>
        </a:lnSpc>
        <a:spcBef>
          <a:spcPts val="1240"/>
        </a:spcBef>
        <a:buFont typeface="Arial" panose="020B0604020202020204" pitchFamily="34" charset="0"/>
        <a:buChar char="•"/>
        <a:defRPr sz="3471" kern="1200">
          <a:solidFill>
            <a:schemeClr val="tx1"/>
          </a:solidFill>
          <a:latin typeface="+mn-lt"/>
          <a:ea typeface="+mn-ea"/>
          <a:cs typeface="+mn-cs"/>
        </a:defRPr>
      </a:lvl1pPr>
      <a:lvl2pPr marL="850118" indent="-283373" algn="l" defTabSz="1133490" rtl="0" eaLnBrk="1" latinLnBrk="0" hangingPunct="1">
        <a:lnSpc>
          <a:spcPct val="90000"/>
        </a:lnSpc>
        <a:spcBef>
          <a:spcPts val="620"/>
        </a:spcBef>
        <a:buFont typeface="Arial" panose="020B0604020202020204" pitchFamily="34" charset="0"/>
        <a:buChar char="•"/>
        <a:defRPr sz="2975" kern="1200">
          <a:solidFill>
            <a:schemeClr val="tx1"/>
          </a:solidFill>
          <a:latin typeface="+mn-lt"/>
          <a:ea typeface="+mn-ea"/>
          <a:cs typeface="+mn-cs"/>
        </a:defRPr>
      </a:lvl2pPr>
      <a:lvl3pPr marL="1416863" indent="-283373" algn="l" defTabSz="1133490" rtl="0" eaLnBrk="1" latinLnBrk="0" hangingPunct="1">
        <a:lnSpc>
          <a:spcPct val="90000"/>
        </a:lnSpc>
        <a:spcBef>
          <a:spcPts val="620"/>
        </a:spcBef>
        <a:buFont typeface="Arial" panose="020B0604020202020204" pitchFamily="34" charset="0"/>
        <a:buChar char="•"/>
        <a:defRPr sz="2479" kern="1200">
          <a:solidFill>
            <a:schemeClr val="tx1"/>
          </a:solidFill>
          <a:latin typeface="+mn-lt"/>
          <a:ea typeface="+mn-ea"/>
          <a:cs typeface="+mn-cs"/>
        </a:defRPr>
      </a:lvl3pPr>
      <a:lvl4pPr marL="1983608" indent="-283373" algn="l" defTabSz="1133490" rtl="0" eaLnBrk="1" latinLnBrk="0" hangingPunct="1">
        <a:lnSpc>
          <a:spcPct val="90000"/>
        </a:lnSpc>
        <a:spcBef>
          <a:spcPts val="620"/>
        </a:spcBef>
        <a:buFont typeface="Arial" panose="020B0604020202020204" pitchFamily="34" charset="0"/>
        <a:buChar char="•"/>
        <a:defRPr sz="2231" kern="1200">
          <a:solidFill>
            <a:schemeClr val="tx1"/>
          </a:solidFill>
          <a:latin typeface="+mn-lt"/>
          <a:ea typeface="+mn-ea"/>
          <a:cs typeface="+mn-cs"/>
        </a:defRPr>
      </a:lvl4pPr>
      <a:lvl5pPr marL="2550353" indent="-283373" algn="l" defTabSz="1133490" rtl="0" eaLnBrk="1" latinLnBrk="0" hangingPunct="1">
        <a:lnSpc>
          <a:spcPct val="90000"/>
        </a:lnSpc>
        <a:spcBef>
          <a:spcPts val="620"/>
        </a:spcBef>
        <a:buFont typeface="Arial" panose="020B0604020202020204" pitchFamily="34" charset="0"/>
        <a:buChar char="•"/>
        <a:defRPr sz="2231" kern="1200">
          <a:solidFill>
            <a:schemeClr val="tx1"/>
          </a:solidFill>
          <a:latin typeface="+mn-lt"/>
          <a:ea typeface="+mn-ea"/>
          <a:cs typeface="+mn-cs"/>
        </a:defRPr>
      </a:lvl5pPr>
      <a:lvl6pPr marL="3117098" indent="-283373" algn="l" defTabSz="1133490" rtl="0" eaLnBrk="1" latinLnBrk="0" hangingPunct="1">
        <a:lnSpc>
          <a:spcPct val="90000"/>
        </a:lnSpc>
        <a:spcBef>
          <a:spcPts val="620"/>
        </a:spcBef>
        <a:buFont typeface="Arial" panose="020B0604020202020204" pitchFamily="34" charset="0"/>
        <a:buChar char="•"/>
        <a:defRPr sz="2231" kern="1200">
          <a:solidFill>
            <a:schemeClr val="tx1"/>
          </a:solidFill>
          <a:latin typeface="+mn-lt"/>
          <a:ea typeface="+mn-ea"/>
          <a:cs typeface="+mn-cs"/>
        </a:defRPr>
      </a:lvl6pPr>
      <a:lvl7pPr marL="3683843" indent="-283373" algn="l" defTabSz="1133490" rtl="0" eaLnBrk="1" latinLnBrk="0" hangingPunct="1">
        <a:lnSpc>
          <a:spcPct val="90000"/>
        </a:lnSpc>
        <a:spcBef>
          <a:spcPts val="620"/>
        </a:spcBef>
        <a:buFont typeface="Arial" panose="020B0604020202020204" pitchFamily="34" charset="0"/>
        <a:buChar char="•"/>
        <a:defRPr sz="2231" kern="1200">
          <a:solidFill>
            <a:schemeClr val="tx1"/>
          </a:solidFill>
          <a:latin typeface="+mn-lt"/>
          <a:ea typeface="+mn-ea"/>
          <a:cs typeface="+mn-cs"/>
        </a:defRPr>
      </a:lvl7pPr>
      <a:lvl8pPr marL="4250588" indent="-283373" algn="l" defTabSz="1133490" rtl="0" eaLnBrk="1" latinLnBrk="0" hangingPunct="1">
        <a:lnSpc>
          <a:spcPct val="90000"/>
        </a:lnSpc>
        <a:spcBef>
          <a:spcPts val="620"/>
        </a:spcBef>
        <a:buFont typeface="Arial" panose="020B0604020202020204" pitchFamily="34" charset="0"/>
        <a:buChar char="•"/>
        <a:defRPr sz="2231" kern="1200">
          <a:solidFill>
            <a:schemeClr val="tx1"/>
          </a:solidFill>
          <a:latin typeface="+mn-lt"/>
          <a:ea typeface="+mn-ea"/>
          <a:cs typeface="+mn-cs"/>
        </a:defRPr>
      </a:lvl8pPr>
      <a:lvl9pPr marL="4817334" indent="-283373" algn="l" defTabSz="1133490" rtl="0" eaLnBrk="1" latinLnBrk="0" hangingPunct="1">
        <a:lnSpc>
          <a:spcPct val="90000"/>
        </a:lnSpc>
        <a:spcBef>
          <a:spcPts val="620"/>
        </a:spcBef>
        <a:buFont typeface="Arial" panose="020B0604020202020204" pitchFamily="34" charset="0"/>
        <a:buChar char="•"/>
        <a:defRPr sz="2231" kern="1200">
          <a:solidFill>
            <a:schemeClr val="tx1"/>
          </a:solidFill>
          <a:latin typeface="+mn-lt"/>
          <a:ea typeface="+mn-ea"/>
          <a:cs typeface="+mn-cs"/>
        </a:defRPr>
      </a:lvl9pPr>
    </p:bodyStyle>
    <p:otherStyle>
      <a:defPPr>
        <a:defRPr lang="en-US"/>
      </a:defPPr>
      <a:lvl1pPr marL="0" algn="l" defTabSz="1133490" rtl="0" eaLnBrk="1" latinLnBrk="0" hangingPunct="1">
        <a:defRPr sz="2231" kern="1200">
          <a:solidFill>
            <a:schemeClr val="tx1"/>
          </a:solidFill>
          <a:latin typeface="+mn-lt"/>
          <a:ea typeface="+mn-ea"/>
          <a:cs typeface="+mn-cs"/>
        </a:defRPr>
      </a:lvl1pPr>
      <a:lvl2pPr marL="566745" algn="l" defTabSz="1133490" rtl="0" eaLnBrk="1" latinLnBrk="0" hangingPunct="1">
        <a:defRPr sz="2231" kern="1200">
          <a:solidFill>
            <a:schemeClr val="tx1"/>
          </a:solidFill>
          <a:latin typeface="+mn-lt"/>
          <a:ea typeface="+mn-ea"/>
          <a:cs typeface="+mn-cs"/>
        </a:defRPr>
      </a:lvl2pPr>
      <a:lvl3pPr marL="1133490" algn="l" defTabSz="1133490" rtl="0" eaLnBrk="1" latinLnBrk="0" hangingPunct="1">
        <a:defRPr sz="2231" kern="1200">
          <a:solidFill>
            <a:schemeClr val="tx1"/>
          </a:solidFill>
          <a:latin typeface="+mn-lt"/>
          <a:ea typeface="+mn-ea"/>
          <a:cs typeface="+mn-cs"/>
        </a:defRPr>
      </a:lvl3pPr>
      <a:lvl4pPr marL="1700235" algn="l" defTabSz="1133490" rtl="0" eaLnBrk="1" latinLnBrk="0" hangingPunct="1">
        <a:defRPr sz="2231" kern="1200">
          <a:solidFill>
            <a:schemeClr val="tx1"/>
          </a:solidFill>
          <a:latin typeface="+mn-lt"/>
          <a:ea typeface="+mn-ea"/>
          <a:cs typeface="+mn-cs"/>
        </a:defRPr>
      </a:lvl4pPr>
      <a:lvl5pPr marL="2266980" algn="l" defTabSz="1133490" rtl="0" eaLnBrk="1" latinLnBrk="0" hangingPunct="1">
        <a:defRPr sz="2231" kern="1200">
          <a:solidFill>
            <a:schemeClr val="tx1"/>
          </a:solidFill>
          <a:latin typeface="+mn-lt"/>
          <a:ea typeface="+mn-ea"/>
          <a:cs typeface="+mn-cs"/>
        </a:defRPr>
      </a:lvl5pPr>
      <a:lvl6pPr marL="2833726" algn="l" defTabSz="1133490" rtl="0" eaLnBrk="1" latinLnBrk="0" hangingPunct="1">
        <a:defRPr sz="2231" kern="1200">
          <a:solidFill>
            <a:schemeClr val="tx1"/>
          </a:solidFill>
          <a:latin typeface="+mn-lt"/>
          <a:ea typeface="+mn-ea"/>
          <a:cs typeface="+mn-cs"/>
        </a:defRPr>
      </a:lvl6pPr>
      <a:lvl7pPr marL="3400471" algn="l" defTabSz="1133490" rtl="0" eaLnBrk="1" latinLnBrk="0" hangingPunct="1">
        <a:defRPr sz="2231" kern="1200">
          <a:solidFill>
            <a:schemeClr val="tx1"/>
          </a:solidFill>
          <a:latin typeface="+mn-lt"/>
          <a:ea typeface="+mn-ea"/>
          <a:cs typeface="+mn-cs"/>
        </a:defRPr>
      </a:lvl7pPr>
      <a:lvl8pPr marL="3967216" algn="l" defTabSz="1133490" rtl="0" eaLnBrk="1" latinLnBrk="0" hangingPunct="1">
        <a:defRPr sz="2231" kern="1200">
          <a:solidFill>
            <a:schemeClr val="tx1"/>
          </a:solidFill>
          <a:latin typeface="+mn-lt"/>
          <a:ea typeface="+mn-ea"/>
          <a:cs typeface="+mn-cs"/>
        </a:defRPr>
      </a:lvl8pPr>
      <a:lvl9pPr marL="4533961" algn="l" defTabSz="1133490" rtl="0" eaLnBrk="1" latinLnBrk="0" hangingPunct="1">
        <a:defRPr sz="22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4" name="Table 196">
            <a:extLst>
              <a:ext uri="{FF2B5EF4-FFF2-40B4-BE49-F238E27FC236}">
                <a16:creationId xmlns:a16="http://schemas.microsoft.com/office/drawing/2014/main" id="{E4AADF1C-E085-4A62-AA66-2C18B4E7C76B}"/>
              </a:ext>
            </a:extLst>
          </p:cNvPr>
          <p:cNvGraphicFramePr>
            <a:graphicFrameLocks noGrp="1"/>
          </p:cNvGraphicFramePr>
          <p:nvPr>
            <p:extLst>
              <p:ext uri="{D42A27DB-BD31-4B8C-83A1-F6EECF244321}">
                <p14:modId xmlns:p14="http://schemas.microsoft.com/office/powerpoint/2010/main" val="1888076045"/>
              </p:ext>
            </p:extLst>
          </p:nvPr>
        </p:nvGraphicFramePr>
        <p:xfrm>
          <a:off x="4324710" y="1273123"/>
          <a:ext cx="10623191" cy="5891028"/>
        </p:xfrm>
        <a:graphic>
          <a:graphicData uri="http://schemas.openxmlformats.org/drawingml/2006/table">
            <a:tbl>
              <a:tblPr firstRow="1" bandRow="1">
                <a:tableStyleId>{5940675A-B579-460E-94D1-54222C63F5DA}</a:tableStyleId>
              </a:tblPr>
              <a:tblGrid>
                <a:gridCol w="1807129">
                  <a:extLst>
                    <a:ext uri="{9D8B030D-6E8A-4147-A177-3AD203B41FA5}">
                      <a16:colId xmlns:a16="http://schemas.microsoft.com/office/drawing/2014/main" val="2444464294"/>
                    </a:ext>
                  </a:extLst>
                </a:gridCol>
                <a:gridCol w="8816062">
                  <a:extLst>
                    <a:ext uri="{9D8B030D-6E8A-4147-A177-3AD203B41FA5}">
                      <a16:colId xmlns:a16="http://schemas.microsoft.com/office/drawing/2014/main" val="3768860231"/>
                    </a:ext>
                  </a:extLst>
                </a:gridCol>
              </a:tblGrid>
              <a:tr h="321691">
                <a:tc gridSpan="2">
                  <a:txBody>
                    <a:bodyPr/>
                    <a:lstStyle/>
                    <a:p>
                      <a:pPr algn="ctr"/>
                      <a:r>
                        <a:rPr lang="en-GB" sz="1400" b="1"/>
                        <a:t>Key Terms</a:t>
                      </a:r>
                    </a:p>
                  </a:txBody>
                  <a:tcPr/>
                </a:tc>
                <a:tc hMerge="1">
                  <a:txBody>
                    <a:bodyPr/>
                    <a:lstStyle/>
                    <a:p>
                      <a:endParaRPr lang="en-GB"/>
                    </a:p>
                  </a:txBody>
                  <a:tcPr/>
                </a:tc>
                <a:extLst>
                  <a:ext uri="{0D108BD9-81ED-4DB2-BD59-A6C34878D82A}">
                    <a16:rowId xmlns:a16="http://schemas.microsoft.com/office/drawing/2014/main" val="4109530536"/>
                  </a:ext>
                </a:extLst>
              </a:tr>
              <a:tr h="343585">
                <a:tc>
                  <a:txBody>
                    <a:bodyPr/>
                    <a:lstStyle/>
                    <a:p>
                      <a:r>
                        <a:rPr lang="en-GB" sz="1200" b="1">
                          <a:solidFill>
                            <a:schemeClr val="tx1"/>
                          </a:solidFill>
                        </a:rPr>
                        <a:t>Alphabet Agencies</a:t>
                      </a:r>
                    </a:p>
                  </a:txBody>
                  <a:tcPr marL="142663" marR="142663" marT="71332" marB="71332"/>
                </a:tc>
                <a:tc>
                  <a:txBody>
                    <a:bodyPr/>
                    <a:lstStyle/>
                    <a:p>
                      <a:r>
                        <a:rPr lang="en-GB" sz="1200"/>
                        <a:t>Name given to the various measures introduced under the New Deal</a:t>
                      </a:r>
                      <a:r>
                        <a:rPr lang="en-GB" sz="1200" baseline="0"/>
                        <a:t> e.g. CCC Civilian Conservation Corps</a:t>
                      </a:r>
                      <a:endParaRPr lang="en-GB" sz="1200"/>
                    </a:p>
                  </a:txBody>
                  <a:tcPr marL="142663" marR="142663" marT="71332" marB="71332"/>
                </a:tc>
                <a:extLst>
                  <a:ext uri="{0D108BD9-81ED-4DB2-BD59-A6C34878D82A}">
                    <a16:rowId xmlns:a16="http://schemas.microsoft.com/office/drawing/2014/main" val="1362348524"/>
                  </a:ext>
                </a:extLst>
              </a:tr>
              <a:tr h="343585">
                <a:tc>
                  <a:txBody>
                    <a:bodyPr/>
                    <a:lstStyle/>
                    <a:p>
                      <a:r>
                        <a:rPr lang="en-GB" sz="1200" b="1">
                          <a:solidFill>
                            <a:schemeClr val="tx1"/>
                          </a:solidFill>
                        </a:rPr>
                        <a:t>‘Brains Trust’</a:t>
                      </a:r>
                    </a:p>
                  </a:txBody>
                  <a:tcPr marL="142663" marR="142663" marT="71332" marB="71332"/>
                </a:tc>
                <a:tc>
                  <a:txBody>
                    <a:bodyPr/>
                    <a:lstStyle/>
                    <a:p>
                      <a:r>
                        <a:rPr lang="en-GB" sz="1200"/>
                        <a:t>Name given to the  group of advisers who helped Roosevelt develop the New Deal  </a:t>
                      </a:r>
                    </a:p>
                  </a:txBody>
                  <a:tcPr marL="142663" marR="142663" marT="71332" marB="71332"/>
                </a:tc>
                <a:extLst>
                  <a:ext uri="{0D108BD9-81ED-4DB2-BD59-A6C34878D82A}">
                    <a16:rowId xmlns:a16="http://schemas.microsoft.com/office/drawing/2014/main" val="677007118"/>
                  </a:ext>
                </a:extLst>
              </a:tr>
              <a:tr h="343585">
                <a:tc>
                  <a:txBody>
                    <a:bodyPr/>
                    <a:lstStyle/>
                    <a:p>
                      <a:r>
                        <a:rPr lang="en-GB" sz="1200" b="1">
                          <a:solidFill>
                            <a:schemeClr val="tx1"/>
                          </a:solidFill>
                        </a:rPr>
                        <a:t>Economic Depression</a:t>
                      </a:r>
                    </a:p>
                  </a:txBody>
                  <a:tcPr marL="142663" marR="142663" marT="71332" marB="71332"/>
                </a:tc>
                <a:tc>
                  <a:txBody>
                    <a:bodyPr/>
                    <a:lstStyle/>
                    <a:p>
                      <a:r>
                        <a:rPr lang="en-GB" sz="1200" b="0"/>
                        <a:t>Long period of financial problems  in the economy involving</a:t>
                      </a:r>
                      <a:r>
                        <a:rPr lang="en-GB" sz="1200" b="0" baseline="0"/>
                        <a:t> lowering living standards</a:t>
                      </a:r>
                      <a:endParaRPr lang="en-GB" sz="1200" b="0"/>
                    </a:p>
                  </a:txBody>
                  <a:tcPr marL="142663" marR="142663" marT="71332" marB="71332"/>
                </a:tc>
                <a:extLst>
                  <a:ext uri="{0D108BD9-81ED-4DB2-BD59-A6C34878D82A}">
                    <a16:rowId xmlns:a16="http://schemas.microsoft.com/office/drawing/2014/main" val="903305131"/>
                  </a:ext>
                </a:extLst>
              </a:tr>
              <a:tr h="343585">
                <a:tc>
                  <a:txBody>
                    <a:bodyPr/>
                    <a:lstStyle/>
                    <a:p>
                      <a:r>
                        <a:rPr lang="en-GB" sz="1200" b="1">
                          <a:solidFill>
                            <a:schemeClr val="tx1"/>
                          </a:solidFill>
                        </a:rPr>
                        <a:t>Dustbowl </a:t>
                      </a:r>
                    </a:p>
                  </a:txBody>
                  <a:tcPr marL="142663" marR="142663" marT="71332" marB="71332"/>
                </a:tc>
                <a:tc>
                  <a:txBody>
                    <a:bodyPr/>
                    <a:lstStyle/>
                    <a:p>
                      <a:r>
                        <a:rPr lang="en-GB" sz="1200"/>
                        <a:t>The area</a:t>
                      </a:r>
                      <a:r>
                        <a:rPr lang="en-GB" sz="1200" baseline="0"/>
                        <a:t> of the Tennessee Valley where the soil was eroding and turning the land into a desert</a:t>
                      </a:r>
                      <a:endParaRPr lang="en-GB" sz="1200"/>
                    </a:p>
                  </a:txBody>
                  <a:tcPr marL="142663" marR="142663" marT="71332" marB="71332"/>
                </a:tc>
                <a:extLst>
                  <a:ext uri="{0D108BD9-81ED-4DB2-BD59-A6C34878D82A}">
                    <a16:rowId xmlns:a16="http://schemas.microsoft.com/office/drawing/2014/main" val="1597079583"/>
                  </a:ext>
                </a:extLst>
              </a:tr>
              <a:tr h="343585">
                <a:tc>
                  <a:txBody>
                    <a:bodyPr/>
                    <a:lstStyle/>
                    <a:p>
                      <a:r>
                        <a:rPr lang="en-GB" sz="1200" b="1">
                          <a:solidFill>
                            <a:schemeClr val="tx1"/>
                          </a:solidFill>
                        </a:rPr>
                        <a:t>Hooverville</a:t>
                      </a:r>
                    </a:p>
                  </a:txBody>
                  <a:tcPr marL="142663" marR="142663" marT="71332" marB="71332"/>
                </a:tc>
                <a:tc>
                  <a:txBody>
                    <a:bodyPr/>
                    <a:lstStyle/>
                    <a:p>
                      <a:r>
                        <a:rPr lang="en-GB" sz="1200"/>
                        <a:t>Shanty town of ramshackle huts where unemployed workers lived whilst they searched for work.</a:t>
                      </a:r>
                    </a:p>
                  </a:txBody>
                  <a:tcPr marL="142663" marR="142663" marT="71332" marB="71332"/>
                </a:tc>
                <a:extLst>
                  <a:ext uri="{0D108BD9-81ED-4DB2-BD59-A6C34878D82A}">
                    <a16:rowId xmlns:a16="http://schemas.microsoft.com/office/drawing/2014/main" val="2061957853"/>
                  </a:ext>
                </a:extLst>
              </a:tr>
              <a:tr h="343585">
                <a:tc>
                  <a:txBody>
                    <a:bodyPr/>
                    <a:lstStyle/>
                    <a:p>
                      <a:r>
                        <a:rPr lang="en-GB" sz="1200" b="1">
                          <a:solidFill>
                            <a:schemeClr val="tx1"/>
                          </a:solidFill>
                        </a:rPr>
                        <a:t>Hobo</a:t>
                      </a:r>
                    </a:p>
                  </a:txBody>
                  <a:tcPr marL="142663" marR="142663" marT="71332" marB="71332"/>
                </a:tc>
                <a:tc>
                  <a:txBody>
                    <a:bodyPr/>
                    <a:lstStyle/>
                    <a:p>
                      <a:r>
                        <a:rPr lang="en-GB" sz="1200"/>
                        <a:t>Unemployed workers which travelled the country looking for work</a:t>
                      </a:r>
                    </a:p>
                  </a:txBody>
                  <a:tcPr marL="142663" marR="142663" marT="71332" marB="71332"/>
                </a:tc>
                <a:extLst>
                  <a:ext uri="{0D108BD9-81ED-4DB2-BD59-A6C34878D82A}">
                    <a16:rowId xmlns:a16="http://schemas.microsoft.com/office/drawing/2014/main" val="104634220"/>
                  </a:ext>
                </a:extLst>
              </a:tr>
              <a:tr h="343585">
                <a:tc>
                  <a:txBody>
                    <a:bodyPr/>
                    <a:lstStyle/>
                    <a:p>
                      <a:pPr algn="l"/>
                      <a:r>
                        <a:rPr lang="en-GB" sz="1200" b="1">
                          <a:solidFill>
                            <a:schemeClr val="tx1"/>
                          </a:solidFill>
                        </a:rPr>
                        <a:t>Malnutrition</a:t>
                      </a:r>
                    </a:p>
                  </a:txBody>
                  <a:tcPr marL="142663" marR="142663" marT="71332" marB="71332"/>
                </a:tc>
                <a:tc>
                  <a:txBody>
                    <a:bodyPr/>
                    <a:lstStyle/>
                    <a:p>
                      <a:r>
                        <a:rPr lang="en-GB" sz="1200"/>
                        <a:t>l</a:t>
                      </a:r>
                      <a:r>
                        <a:rPr lang="en-GB" sz="1200" b="0" kern="1200">
                          <a:solidFill>
                            <a:schemeClr val="tx1"/>
                          </a:solidFill>
                          <a:effectLst/>
                        </a:rPr>
                        <a:t>ack of proper nutrition/food to keep a person healthy</a:t>
                      </a:r>
                      <a:endParaRPr lang="en-GB" sz="1200"/>
                    </a:p>
                  </a:txBody>
                  <a:tcPr marL="142663" marR="142663" marT="71332" marB="71332"/>
                </a:tc>
                <a:extLst>
                  <a:ext uri="{0D108BD9-81ED-4DB2-BD59-A6C34878D82A}">
                    <a16:rowId xmlns:a16="http://schemas.microsoft.com/office/drawing/2014/main" val="2503784827"/>
                  </a:ext>
                </a:extLst>
              </a:tr>
              <a:tr h="343585">
                <a:tc>
                  <a:txBody>
                    <a:bodyPr/>
                    <a:lstStyle/>
                    <a:p>
                      <a:pPr algn="l"/>
                      <a:r>
                        <a:rPr lang="en-GB" sz="1200" b="1">
                          <a:solidFill>
                            <a:schemeClr val="tx1"/>
                          </a:solidFill>
                        </a:rPr>
                        <a:t>Munitions </a:t>
                      </a:r>
                    </a:p>
                  </a:txBody>
                  <a:tcPr marL="142663" marR="142663" marT="71332" marB="71332"/>
                </a:tc>
                <a:tc>
                  <a:txBody>
                    <a:bodyPr/>
                    <a:lstStyle/>
                    <a:p>
                      <a:r>
                        <a:rPr lang="en-GB" sz="1200"/>
                        <a:t>The equipment and ammunition of an army and navy</a:t>
                      </a:r>
                    </a:p>
                  </a:txBody>
                  <a:tcPr marL="142663" marR="142663" marT="71332" marB="71332"/>
                </a:tc>
                <a:extLst>
                  <a:ext uri="{0D108BD9-81ED-4DB2-BD59-A6C34878D82A}">
                    <a16:rowId xmlns:a16="http://schemas.microsoft.com/office/drawing/2014/main" val="3495879718"/>
                  </a:ext>
                </a:extLst>
              </a:tr>
              <a:tr h="343585">
                <a:tc>
                  <a:txBody>
                    <a:bodyPr/>
                    <a:lstStyle/>
                    <a:p>
                      <a:pPr algn="l"/>
                      <a:r>
                        <a:rPr lang="en-GB" sz="1200" b="1">
                          <a:solidFill>
                            <a:schemeClr val="tx1"/>
                          </a:solidFill>
                        </a:rPr>
                        <a:t>Supreme Court</a:t>
                      </a:r>
                    </a:p>
                  </a:txBody>
                  <a:tcPr marL="142663" marR="142663" marT="71332" marB="71332"/>
                </a:tc>
                <a:tc>
                  <a:txBody>
                    <a:bodyPr/>
                    <a:lstStyle/>
                    <a:p>
                      <a:r>
                        <a:rPr lang="en-GB" sz="1200"/>
                        <a:t>Highest court in US,</a:t>
                      </a:r>
                      <a:r>
                        <a:rPr lang="en-GB" sz="1200" baseline="0"/>
                        <a:t> with 9 judges</a:t>
                      </a:r>
                      <a:endParaRPr lang="en-GB" sz="1200"/>
                    </a:p>
                  </a:txBody>
                  <a:tcPr marL="142663" marR="142663" marT="71332" marB="71332"/>
                </a:tc>
                <a:extLst>
                  <a:ext uri="{0D108BD9-81ED-4DB2-BD59-A6C34878D82A}">
                    <a16:rowId xmlns:a16="http://schemas.microsoft.com/office/drawing/2014/main" val="3055009523"/>
                  </a:ext>
                </a:extLst>
              </a:tr>
              <a:tr h="400210">
                <a:tc>
                  <a:txBody>
                    <a:bodyPr/>
                    <a:lstStyle/>
                    <a:p>
                      <a:pPr algn="l"/>
                      <a:r>
                        <a:rPr lang="en-GB" sz="1200" b="1">
                          <a:solidFill>
                            <a:schemeClr val="tx1"/>
                          </a:solidFill>
                        </a:rPr>
                        <a:t>Overproduction</a:t>
                      </a:r>
                    </a:p>
                  </a:txBody>
                  <a:tcPr marL="142663" marR="142663" marT="71332" marB="71332"/>
                </a:tc>
                <a:tc>
                  <a:txBody>
                    <a:bodyPr/>
                    <a:lstStyle/>
                    <a:p>
                      <a:r>
                        <a:rPr lang="en-GB" sz="1200"/>
                        <a:t>Goods being made faster than they could be sold. This forced the price of goods down and eventually led to people losing their jobs. </a:t>
                      </a:r>
                    </a:p>
                  </a:txBody>
                  <a:tcPr marL="142663" marR="142663" marT="71332" marB="71332"/>
                </a:tc>
                <a:extLst>
                  <a:ext uri="{0D108BD9-81ED-4DB2-BD59-A6C34878D82A}">
                    <a16:rowId xmlns:a16="http://schemas.microsoft.com/office/drawing/2014/main" val="199908885"/>
                  </a:ext>
                </a:extLst>
              </a:tr>
              <a:tr h="343585">
                <a:tc>
                  <a:txBody>
                    <a:bodyPr/>
                    <a:lstStyle/>
                    <a:p>
                      <a:pPr algn="l"/>
                      <a:r>
                        <a:rPr lang="en-GB" sz="1200" b="1">
                          <a:solidFill>
                            <a:schemeClr val="tx1"/>
                          </a:solidFill>
                        </a:rPr>
                        <a:t>Tariff</a:t>
                      </a:r>
                    </a:p>
                  </a:txBody>
                  <a:tcPr marL="142663" marR="142663" marT="71332" marB="71332"/>
                </a:tc>
                <a:tc>
                  <a:txBody>
                    <a:bodyPr/>
                    <a:lstStyle/>
                    <a:p>
                      <a:r>
                        <a:rPr lang="en-GB" sz="1200"/>
                        <a:t>A tax placed on imported goods</a:t>
                      </a:r>
                    </a:p>
                  </a:txBody>
                  <a:tcPr marL="142663" marR="142663" marT="71332" marB="71332"/>
                </a:tc>
                <a:extLst>
                  <a:ext uri="{0D108BD9-81ED-4DB2-BD59-A6C34878D82A}">
                    <a16:rowId xmlns:a16="http://schemas.microsoft.com/office/drawing/2014/main" val="1468810612"/>
                  </a:ext>
                </a:extLst>
              </a:tr>
              <a:tr h="536600">
                <a:tc>
                  <a:txBody>
                    <a:bodyPr/>
                    <a:lstStyle/>
                    <a:p>
                      <a:pPr algn="l"/>
                      <a:r>
                        <a:rPr lang="en-GB" sz="1200" b="1">
                          <a:solidFill>
                            <a:schemeClr val="tx1"/>
                          </a:solidFill>
                        </a:rPr>
                        <a:t>Bonus Army</a:t>
                      </a:r>
                    </a:p>
                  </a:txBody>
                  <a:tcPr marL="142663" marR="142663" marT="71332" marB="71332"/>
                </a:tc>
                <a:tc>
                  <a:txBody>
                    <a:bodyPr/>
                    <a:lstStyle/>
                    <a:p>
                      <a:r>
                        <a:rPr lang="en-GB" sz="1200"/>
                        <a:t>Veterans of the First World War who marched on Washington demanding their bonus early to help them deal with the impact of the Wall Street Crash and Depression</a:t>
                      </a:r>
                    </a:p>
                  </a:txBody>
                  <a:tcPr marL="142663" marR="142663" marT="71332" marB="71332"/>
                </a:tc>
                <a:extLst>
                  <a:ext uri="{0D108BD9-81ED-4DB2-BD59-A6C34878D82A}">
                    <a16:rowId xmlns:a16="http://schemas.microsoft.com/office/drawing/2014/main" val="36950392"/>
                  </a:ext>
                </a:extLst>
              </a:tr>
              <a:tr h="536600">
                <a:tc>
                  <a:txBody>
                    <a:bodyPr/>
                    <a:lstStyle/>
                    <a:p>
                      <a:pPr algn="l"/>
                      <a:r>
                        <a:rPr lang="en-GB" sz="1200" b="1">
                          <a:solidFill>
                            <a:schemeClr val="tx1"/>
                          </a:solidFill>
                        </a:rPr>
                        <a:t>Breadlines</a:t>
                      </a:r>
                    </a:p>
                  </a:txBody>
                  <a:tcPr marL="142663" marR="142663" marT="71332" marB="71332"/>
                </a:tc>
                <a:tc>
                  <a:txBody>
                    <a:bodyPr/>
                    <a:lstStyle/>
                    <a:p>
                      <a:r>
                        <a:rPr lang="en-GB" sz="1200"/>
                        <a:t>Many were reduced to begging. The breadlines were queues that formed at soup kitchens run by charities. In 1932 the YMCA was giving away 12,000 meals a day in one small district of New York</a:t>
                      </a:r>
                    </a:p>
                  </a:txBody>
                  <a:tcPr marL="142663" marR="142663" marT="71332" marB="71332"/>
                </a:tc>
                <a:extLst>
                  <a:ext uri="{0D108BD9-81ED-4DB2-BD59-A6C34878D82A}">
                    <a16:rowId xmlns:a16="http://schemas.microsoft.com/office/drawing/2014/main" val="1555009295"/>
                  </a:ext>
                </a:extLst>
              </a:tr>
              <a:tr h="370555">
                <a:tc>
                  <a:txBody>
                    <a:bodyPr/>
                    <a:lstStyle/>
                    <a:p>
                      <a:r>
                        <a:rPr lang="en-GB" sz="1200" b="1"/>
                        <a:t>Rugged Individualism</a:t>
                      </a:r>
                    </a:p>
                  </a:txBody>
                  <a:tcPr/>
                </a:tc>
                <a:tc>
                  <a:txBody>
                    <a:bodyPr/>
                    <a:lstStyle/>
                    <a:p>
                      <a:r>
                        <a:rPr lang="en-US" sz="1200" b="0">
                          <a:solidFill>
                            <a:schemeClr val="dk1"/>
                          </a:solidFill>
                          <a:effectLst/>
                        </a:rPr>
                        <a:t>The belief that an individual is totally self-reliant and independent from outside, usually state or government, assistance.</a:t>
                      </a:r>
                      <a:endParaRPr lang="en-GB" sz="1200"/>
                    </a:p>
                  </a:txBody>
                  <a:tcPr/>
                </a:tc>
                <a:extLst>
                  <a:ext uri="{0D108BD9-81ED-4DB2-BD59-A6C34878D82A}">
                    <a16:rowId xmlns:a16="http://schemas.microsoft.com/office/drawing/2014/main" val="1831338049"/>
                  </a:ext>
                </a:extLst>
              </a:tr>
              <a:tr h="289522">
                <a:tc>
                  <a:txBody>
                    <a:bodyPr/>
                    <a:lstStyle/>
                    <a:p>
                      <a:r>
                        <a:rPr lang="en-GB" sz="1200" b="1"/>
                        <a:t>Lend Lease</a:t>
                      </a:r>
                    </a:p>
                  </a:txBody>
                  <a:tcPr/>
                </a:tc>
                <a:tc>
                  <a:txBody>
                    <a:bodyPr/>
                    <a:lstStyle/>
                    <a:p>
                      <a:r>
                        <a:rPr lang="en-GB" sz="1200"/>
                        <a:t>American policy of ‘lending ‘ Britain $7000 million worth of weapons. </a:t>
                      </a:r>
                    </a:p>
                  </a:txBody>
                  <a:tcPr/>
                </a:tc>
                <a:extLst>
                  <a:ext uri="{0D108BD9-81ED-4DB2-BD59-A6C34878D82A}">
                    <a16:rowId xmlns:a16="http://schemas.microsoft.com/office/drawing/2014/main" val="2044884213"/>
                  </a:ext>
                </a:extLst>
              </a:tr>
            </a:tbl>
          </a:graphicData>
        </a:graphic>
      </p:graphicFrame>
      <p:graphicFrame>
        <p:nvGraphicFramePr>
          <p:cNvPr id="5" name="Table 54">
            <a:extLst>
              <a:ext uri="{FF2B5EF4-FFF2-40B4-BE49-F238E27FC236}">
                <a16:creationId xmlns:a16="http://schemas.microsoft.com/office/drawing/2014/main" id="{4ACE8DAD-7DFE-4C12-8C7C-774F93F3EE1D}"/>
              </a:ext>
            </a:extLst>
          </p:cNvPr>
          <p:cNvGraphicFramePr>
            <a:graphicFrameLocks noGrp="1"/>
          </p:cNvGraphicFramePr>
          <p:nvPr>
            <p:extLst>
              <p:ext uri="{D42A27DB-BD31-4B8C-83A1-F6EECF244321}">
                <p14:modId xmlns:p14="http://schemas.microsoft.com/office/powerpoint/2010/main" val="2441696833"/>
              </p:ext>
            </p:extLst>
          </p:nvPr>
        </p:nvGraphicFramePr>
        <p:xfrm>
          <a:off x="205244" y="1273123"/>
          <a:ext cx="3992272" cy="5935494"/>
        </p:xfrm>
        <a:graphic>
          <a:graphicData uri="http://schemas.openxmlformats.org/drawingml/2006/table">
            <a:tbl>
              <a:tblPr firstRow="1" bandRow="1">
                <a:tableStyleId>{5940675A-B579-460E-94D1-54222C63F5DA}</a:tableStyleId>
              </a:tblPr>
              <a:tblGrid>
                <a:gridCol w="1007933">
                  <a:extLst>
                    <a:ext uri="{9D8B030D-6E8A-4147-A177-3AD203B41FA5}">
                      <a16:colId xmlns:a16="http://schemas.microsoft.com/office/drawing/2014/main" val="386463701"/>
                    </a:ext>
                  </a:extLst>
                </a:gridCol>
                <a:gridCol w="2984339">
                  <a:extLst>
                    <a:ext uri="{9D8B030D-6E8A-4147-A177-3AD203B41FA5}">
                      <a16:colId xmlns:a16="http://schemas.microsoft.com/office/drawing/2014/main" val="4122179779"/>
                    </a:ext>
                  </a:extLst>
                </a:gridCol>
              </a:tblGrid>
              <a:tr h="443424">
                <a:tc gridSpan="2">
                  <a:txBody>
                    <a:bodyPr/>
                    <a:lstStyle/>
                    <a:p>
                      <a:pPr algn="ctr"/>
                      <a:r>
                        <a:rPr lang="en-GB" sz="1400" b="1"/>
                        <a:t>Key People</a:t>
                      </a:r>
                    </a:p>
                  </a:txBody>
                  <a:tcPr/>
                </a:tc>
                <a:tc hMerge="1">
                  <a:txBody>
                    <a:bodyPr/>
                    <a:lstStyle/>
                    <a:p>
                      <a:endParaRPr lang="en-GB"/>
                    </a:p>
                  </a:txBody>
                  <a:tcPr/>
                </a:tc>
                <a:extLst>
                  <a:ext uri="{0D108BD9-81ED-4DB2-BD59-A6C34878D82A}">
                    <a16:rowId xmlns:a16="http://schemas.microsoft.com/office/drawing/2014/main" val="1232441811"/>
                  </a:ext>
                </a:extLst>
              </a:tr>
              <a:tr h="1104795">
                <a:tc>
                  <a:txBody>
                    <a:bodyPr/>
                    <a:lstStyle/>
                    <a:p>
                      <a:r>
                        <a:rPr lang="en-GB" sz="1200" b="1">
                          <a:solidFill>
                            <a:schemeClr val="tx1"/>
                          </a:solidFill>
                        </a:rPr>
                        <a:t>Fred Astaire and Ginger Rogers</a:t>
                      </a:r>
                    </a:p>
                  </a:txBody>
                  <a:tcPr marL="142663" marR="142663" marT="71332" marB="71332"/>
                </a:tc>
                <a:tc>
                  <a:txBody>
                    <a:bodyPr/>
                    <a:lstStyle/>
                    <a:p>
                      <a:r>
                        <a:rPr lang="en-GB" sz="1200"/>
                        <a:t>Glamorous dancers/movie</a:t>
                      </a:r>
                      <a:r>
                        <a:rPr lang="en-GB" sz="1200" baseline="0"/>
                        <a:t> stars of the big screen. Made films through the Depression to keep spirits high.</a:t>
                      </a:r>
                      <a:endParaRPr lang="en-GB" sz="1200"/>
                    </a:p>
                  </a:txBody>
                  <a:tcPr marL="142663" marR="142663" marT="71332" marB="71332"/>
                </a:tc>
                <a:extLst>
                  <a:ext uri="{0D108BD9-81ED-4DB2-BD59-A6C34878D82A}">
                    <a16:rowId xmlns:a16="http://schemas.microsoft.com/office/drawing/2014/main" val="1511798857"/>
                  </a:ext>
                </a:extLst>
              </a:tr>
              <a:tr h="1045286">
                <a:tc>
                  <a:txBody>
                    <a:bodyPr/>
                    <a:lstStyle/>
                    <a:p>
                      <a:r>
                        <a:rPr lang="en-GB" sz="1200" b="1">
                          <a:solidFill>
                            <a:schemeClr val="tx1"/>
                          </a:solidFill>
                        </a:rPr>
                        <a:t>Herbert Hoover</a:t>
                      </a:r>
                    </a:p>
                  </a:txBody>
                  <a:tcPr marL="142663" marR="142663" marT="71332" marB="71332"/>
                </a:tc>
                <a:tc>
                  <a:txBody>
                    <a:bodyPr/>
                    <a:lstStyle/>
                    <a:p>
                      <a:r>
                        <a:rPr lang="en-GB" sz="1200"/>
                        <a:t>US president 1928 – 1932. Followed Rugged Individualism and said that ‘prosperity is just around the corner.’ Heavily criticised for his work during the Depression.</a:t>
                      </a:r>
                    </a:p>
                  </a:txBody>
                  <a:tcPr marL="142663" marR="142663" marT="71332" marB="71332"/>
                </a:tc>
                <a:extLst>
                  <a:ext uri="{0D108BD9-81ED-4DB2-BD59-A6C34878D82A}">
                    <a16:rowId xmlns:a16="http://schemas.microsoft.com/office/drawing/2014/main" val="626035296"/>
                  </a:ext>
                </a:extLst>
              </a:tr>
              <a:tr h="913657">
                <a:tc>
                  <a:txBody>
                    <a:bodyPr/>
                    <a:lstStyle/>
                    <a:p>
                      <a:r>
                        <a:rPr lang="en-GB" sz="1200" b="1">
                          <a:solidFill>
                            <a:schemeClr val="tx1"/>
                          </a:solidFill>
                        </a:rPr>
                        <a:t>Franklin Delano Roosevelt</a:t>
                      </a:r>
                    </a:p>
                  </a:txBody>
                  <a:tcPr marL="142663" marR="142663" marT="71332" marB="71332"/>
                </a:tc>
                <a:tc>
                  <a:txBody>
                    <a:bodyPr/>
                    <a:lstStyle/>
                    <a:p>
                      <a:r>
                        <a:rPr lang="en-GB" sz="1200"/>
                        <a:t>Democratic President elected in 1932. Took office in 1933. He was the man behind the New Deal that brought the Alphabet Agencies into existence. </a:t>
                      </a:r>
                    </a:p>
                  </a:txBody>
                  <a:tcPr marL="142663" marR="142663" marT="71332" marB="71332"/>
                </a:tc>
                <a:extLst>
                  <a:ext uri="{0D108BD9-81ED-4DB2-BD59-A6C34878D82A}">
                    <a16:rowId xmlns:a16="http://schemas.microsoft.com/office/drawing/2014/main" val="588111591"/>
                  </a:ext>
                </a:extLst>
              </a:tr>
              <a:tr h="722520">
                <a:tc>
                  <a:txBody>
                    <a:bodyPr/>
                    <a:lstStyle/>
                    <a:p>
                      <a:r>
                        <a:rPr lang="en-GB" sz="1200" b="1">
                          <a:solidFill>
                            <a:schemeClr val="tx1"/>
                          </a:solidFill>
                        </a:rPr>
                        <a:t>Rosie the Riveter</a:t>
                      </a:r>
                    </a:p>
                  </a:txBody>
                  <a:tcPr marL="142663" marR="142663" marT="71332" marB="71332"/>
                </a:tc>
                <a:tc>
                  <a:txBody>
                    <a:bodyPr/>
                    <a:lstStyle/>
                    <a:p>
                      <a:r>
                        <a:rPr lang="en-GB" sz="1200"/>
                        <a:t>Important symbol of women taking over traditional</a:t>
                      </a:r>
                      <a:r>
                        <a:rPr lang="en-GB" sz="1200" baseline="0"/>
                        <a:t> roles of men during the Second World War.</a:t>
                      </a:r>
                      <a:endParaRPr lang="en-GB" sz="1200" i="0"/>
                    </a:p>
                  </a:txBody>
                  <a:tcPr marL="142663" marR="142663" marT="71332" marB="71332"/>
                </a:tc>
                <a:extLst>
                  <a:ext uri="{0D108BD9-81ED-4DB2-BD59-A6C34878D82A}">
                    <a16:rowId xmlns:a16="http://schemas.microsoft.com/office/drawing/2014/main" val="3097427005"/>
                  </a:ext>
                </a:extLst>
              </a:tr>
              <a:tr h="863687">
                <a:tc>
                  <a:txBody>
                    <a:bodyPr/>
                    <a:lstStyle/>
                    <a:p>
                      <a:r>
                        <a:rPr lang="en-GB" sz="1200" b="1">
                          <a:solidFill>
                            <a:schemeClr val="tx1"/>
                          </a:solidFill>
                        </a:rPr>
                        <a:t>Senator Huey Long </a:t>
                      </a:r>
                    </a:p>
                  </a:txBody>
                  <a:tcPr marL="142663" marR="142663" marT="71332" marB="71332"/>
                </a:tc>
                <a:tc>
                  <a:txBody>
                    <a:bodyPr/>
                    <a:lstStyle/>
                    <a:p>
                      <a:r>
                        <a:rPr lang="en-GB" sz="1200"/>
                        <a:t>Critic of New Deal. Wanted to limit personal wealth to a max of $3 million with</a:t>
                      </a:r>
                      <a:r>
                        <a:rPr lang="en-GB" sz="1200" baseline="0"/>
                        <a:t> aim to share wealth between all Americans</a:t>
                      </a:r>
                      <a:endParaRPr lang="en-GB" sz="1200" i="0"/>
                    </a:p>
                  </a:txBody>
                  <a:tcPr marL="142663" marR="142663" marT="71332" marB="71332"/>
                </a:tc>
                <a:extLst>
                  <a:ext uri="{0D108BD9-81ED-4DB2-BD59-A6C34878D82A}">
                    <a16:rowId xmlns:a16="http://schemas.microsoft.com/office/drawing/2014/main" val="1253904877"/>
                  </a:ext>
                </a:extLst>
              </a:tr>
              <a:tr h="830347">
                <a:tc>
                  <a:txBody>
                    <a:bodyPr/>
                    <a:lstStyle/>
                    <a:p>
                      <a:r>
                        <a:rPr lang="en-GB" sz="1200" b="1">
                          <a:solidFill>
                            <a:schemeClr val="tx1"/>
                          </a:solidFill>
                        </a:rPr>
                        <a:t>John Steinbeck</a:t>
                      </a:r>
                    </a:p>
                  </a:txBody>
                  <a:tcPr marL="142663" marR="142663" marT="71332" marB="71332"/>
                </a:tc>
                <a:tc>
                  <a:txBody>
                    <a:bodyPr/>
                    <a:lstStyle/>
                    <a:p>
                      <a:r>
                        <a:rPr lang="en-GB" sz="1200" i="0"/>
                        <a:t>American author who wrote about the poverty, racism, and social problems he witnessed.</a:t>
                      </a:r>
                    </a:p>
                  </a:txBody>
                  <a:tcPr marL="142663" marR="142663" marT="71332" marB="71332"/>
                </a:tc>
                <a:extLst>
                  <a:ext uri="{0D108BD9-81ED-4DB2-BD59-A6C34878D82A}">
                    <a16:rowId xmlns:a16="http://schemas.microsoft.com/office/drawing/2014/main" val="2233501942"/>
                  </a:ext>
                </a:extLst>
              </a:tr>
            </a:tbl>
          </a:graphicData>
        </a:graphic>
      </p:graphicFrame>
      <p:grpSp>
        <p:nvGrpSpPr>
          <p:cNvPr id="7" name="Group 6">
            <a:extLst>
              <a:ext uri="{FF2B5EF4-FFF2-40B4-BE49-F238E27FC236}">
                <a16:creationId xmlns:a16="http://schemas.microsoft.com/office/drawing/2014/main" id="{C2A34A0A-EC47-4EE7-B800-E0D16C40736C}"/>
              </a:ext>
            </a:extLst>
          </p:cNvPr>
          <p:cNvGrpSpPr/>
          <p:nvPr/>
        </p:nvGrpSpPr>
        <p:grpSpPr>
          <a:xfrm>
            <a:off x="205244" y="7510314"/>
            <a:ext cx="9350188" cy="3026211"/>
            <a:chOff x="231154" y="7921595"/>
            <a:chExt cx="7688700" cy="2219426"/>
          </a:xfrm>
        </p:grpSpPr>
        <p:cxnSp>
          <p:nvCxnSpPr>
            <p:cNvPr id="8" name="Straight Connector 7">
              <a:extLst>
                <a:ext uri="{FF2B5EF4-FFF2-40B4-BE49-F238E27FC236}">
                  <a16:creationId xmlns:a16="http://schemas.microsoft.com/office/drawing/2014/main" id="{A8F15C5A-E95D-4DD1-A56B-AB28ABC61676}"/>
                </a:ext>
              </a:extLst>
            </p:cNvPr>
            <p:cNvCxnSpPr>
              <a:cxnSpLocks/>
              <a:stCxn id="25" idx="0"/>
              <a:endCxn id="32" idx="4"/>
            </p:cNvCxnSpPr>
            <p:nvPr/>
          </p:nvCxnSpPr>
          <p:spPr>
            <a:xfrm flipH="1" flipV="1">
              <a:off x="5727131" y="9349166"/>
              <a:ext cx="1641" cy="49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4C8F56-199D-468E-9FC3-B09D77F5108B}"/>
                </a:ext>
              </a:extLst>
            </p:cNvPr>
            <p:cNvCxnSpPr>
              <a:cxnSpLocks/>
              <a:stCxn id="29" idx="0"/>
              <a:endCxn id="33" idx="4"/>
            </p:cNvCxnSpPr>
            <p:nvPr/>
          </p:nvCxnSpPr>
          <p:spPr>
            <a:xfrm flipV="1">
              <a:off x="6929059" y="9314653"/>
              <a:ext cx="0" cy="108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3CD3BC-EA1F-44AD-9326-B04109451F3D}"/>
                </a:ext>
              </a:extLst>
            </p:cNvPr>
            <p:cNvCxnSpPr>
              <a:cxnSpLocks/>
              <a:stCxn id="31" idx="0"/>
              <a:endCxn id="35" idx="4"/>
            </p:cNvCxnSpPr>
            <p:nvPr/>
          </p:nvCxnSpPr>
          <p:spPr>
            <a:xfrm flipV="1">
              <a:off x="7526557" y="8678621"/>
              <a:ext cx="24509" cy="738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21EA58-2018-47A6-BB68-976FD0239F4D}"/>
                </a:ext>
              </a:extLst>
            </p:cNvPr>
            <p:cNvCxnSpPr>
              <a:cxnSpLocks/>
              <a:stCxn id="27" idx="0"/>
              <a:endCxn id="34" idx="4"/>
            </p:cNvCxnSpPr>
            <p:nvPr/>
          </p:nvCxnSpPr>
          <p:spPr>
            <a:xfrm flipV="1">
              <a:off x="6319146" y="8725179"/>
              <a:ext cx="0" cy="691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97BBCC-5F60-46C3-A69D-7509A476B954}"/>
                </a:ext>
              </a:extLst>
            </p:cNvPr>
            <p:cNvCxnSpPr>
              <a:cxnSpLocks/>
              <a:stCxn id="58" idx="4"/>
              <a:endCxn id="70" idx="0"/>
            </p:cNvCxnSpPr>
            <p:nvPr/>
          </p:nvCxnSpPr>
          <p:spPr>
            <a:xfrm>
              <a:off x="3880610" y="8725180"/>
              <a:ext cx="0" cy="674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9691EA-E86C-4131-9499-95296B3D4657}"/>
                </a:ext>
              </a:extLst>
            </p:cNvPr>
            <p:cNvCxnSpPr>
              <a:cxnSpLocks/>
              <a:stCxn id="62" idx="4"/>
              <a:endCxn id="73" idx="0"/>
            </p:cNvCxnSpPr>
            <p:nvPr/>
          </p:nvCxnSpPr>
          <p:spPr>
            <a:xfrm flipH="1">
              <a:off x="2020071" y="9286396"/>
              <a:ext cx="26979" cy="11534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03F607C-453D-4A8C-8631-2496A35372D6}"/>
                </a:ext>
              </a:extLst>
            </p:cNvPr>
            <p:cNvGrpSpPr/>
            <p:nvPr/>
          </p:nvGrpSpPr>
          <p:grpSpPr>
            <a:xfrm>
              <a:off x="312549" y="7968154"/>
              <a:ext cx="7587049" cy="1736292"/>
              <a:chOff x="244520" y="7686135"/>
              <a:chExt cx="11837205" cy="2708936"/>
            </a:xfrm>
          </p:grpSpPr>
          <p:cxnSp>
            <p:nvCxnSpPr>
              <p:cNvPr id="50" name="Straight Connector 49">
                <a:extLst>
                  <a:ext uri="{FF2B5EF4-FFF2-40B4-BE49-F238E27FC236}">
                    <a16:creationId xmlns:a16="http://schemas.microsoft.com/office/drawing/2014/main" id="{FB2CEA2B-D78F-4B8E-B79E-DC647122D2AD}"/>
                  </a:ext>
                </a:extLst>
              </p:cNvPr>
              <p:cNvCxnSpPr/>
              <p:nvPr/>
            </p:nvCxnSpPr>
            <p:spPr>
              <a:xfrm>
                <a:off x="6805316" y="9209824"/>
                <a:ext cx="9168" cy="916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EC42CA-3E17-484F-BD6F-E4E18A4133FF}"/>
                  </a:ext>
                </a:extLst>
              </p:cNvPr>
              <p:cNvCxnSpPr>
                <a:cxnSpLocks/>
                <a:stCxn id="60" idx="0"/>
                <a:endCxn id="61" idx="4"/>
              </p:cNvCxnSpPr>
              <p:nvPr/>
            </p:nvCxnSpPr>
            <p:spPr>
              <a:xfrm flipV="1">
                <a:off x="7768618" y="8867235"/>
                <a:ext cx="0" cy="1038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EE5481A-1259-4620-B674-FDCBF88C4444}"/>
                  </a:ext>
                </a:extLst>
              </p:cNvPr>
              <p:cNvCxnSpPr>
                <a:cxnSpLocks/>
                <a:stCxn id="72" idx="0"/>
                <a:endCxn id="57" idx="4"/>
              </p:cNvCxnSpPr>
              <p:nvPr/>
            </p:nvCxnSpPr>
            <p:spPr>
              <a:xfrm flipV="1">
                <a:off x="3881814" y="8867236"/>
                <a:ext cx="63854" cy="1051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6DB4B1C-DD46-40D4-8397-D3845F8661BC}"/>
                  </a:ext>
                </a:extLst>
              </p:cNvPr>
              <p:cNvCxnSpPr>
                <a:cxnSpLocks/>
                <a:stCxn id="69" idx="0"/>
                <a:endCxn id="63" idx="4"/>
              </p:cNvCxnSpPr>
              <p:nvPr/>
            </p:nvCxnSpPr>
            <p:spPr>
              <a:xfrm flipH="1" flipV="1">
                <a:off x="4847467" y="9786924"/>
                <a:ext cx="538" cy="146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61738-C632-4930-A28B-243CE59608A9}"/>
                  </a:ext>
                </a:extLst>
              </p:cNvPr>
              <p:cNvCxnSpPr>
                <a:cxnSpLocks/>
                <a:stCxn id="75" idx="0"/>
                <a:endCxn id="56" idx="4"/>
              </p:cNvCxnSpPr>
              <p:nvPr/>
            </p:nvCxnSpPr>
            <p:spPr>
              <a:xfrm flipH="1" flipV="1">
                <a:off x="1895083" y="8882756"/>
                <a:ext cx="7928" cy="1037845"/>
              </a:xfrm>
              <a:prstGeom prst="line">
                <a:avLst/>
              </a:prstGeom>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8A3296C4-E28D-4003-9B73-EC1AC5DA58FA}"/>
                  </a:ext>
                </a:extLst>
              </p:cNvPr>
              <p:cNvGrpSpPr/>
              <p:nvPr/>
            </p:nvGrpSpPr>
            <p:grpSpPr>
              <a:xfrm>
                <a:off x="244520" y="8669617"/>
                <a:ext cx="11837205" cy="1725454"/>
                <a:chOff x="280602" y="8605822"/>
                <a:chExt cx="11837205" cy="1725454"/>
              </a:xfrm>
            </p:grpSpPr>
            <p:cxnSp>
              <p:nvCxnSpPr>
                <p:cNvPr id="65" name="Straight Connector 64">
                  <a:extLst>
                    <a:ext uri="{FF2B5EF4-FFF2-40B4-BE49-F238E27FC236}">
                      <a16:creationId xmlns:a16="http://schemas.microsoft.com/office/drawing/2014/main" id="{4BE0EAC0-5D1C-41F6-B535-C47481B72F42}"/>
                    </a:ext>
                  </a:extLst>
                </p:cNvPr>
                <p:cNvCxnSpPr/>
                <p:nvPr/>
              </p:nvCxnSpPr>
              <p:spPr>
                <a:xfrm>
                  <a:off x="981530" y="9208895"/>
                  <a:ext cx="9168" cy="916536"/>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BA283384-8E4B-42E1-A257-282D3023B075}"/>
                    </a:ext>
                  </a:extLst>
                </p:cNvPr>
                <p:cNvGrpSpPr/>
                <p:nvPr/>
              </p:nvGrpSpPr>
              <p:grpSpPr>
                <a:xfrm>
                  <a:off x="280602" y="9854876"/>
                  <a:ext cx="11837205" cy="476400"/>
                  <a:chOff x="280602" y="9854876"/>
                  <a:chExt cx="11837205" cy="476400"/>
                </a:xfrm>
              </p:grpSpPr>
              <p:grpSp>
                <p:nvGrpSpPr>
                  <p:cNvPr id="68" name="Group 67">
                    <a:extLst>
                      <a:ext uri="{FF2B5EF4-FFF2-40B4-BE49-F238E27FC236}">
                        <a16:creationId xmlns:a16="http://schemas.microsoft.com/office/drawing/2014/main" id="{C881BD64-BD4F-44D2-9F81-27C9261BF446}"/>
                      </a:ext>
                    </a:extLst>
                  </p:cNvPr>
                  <p:cNvGrpSpPr/>
                  <p:nvPr/>
                </p:nvGrpSpPr>
                <p:grpSpPr>
                  <a:xfrm>
                    <a:off x="280602" y="9854876"/>
                    <a:ext cx="11837205" cy="476400"/>
                    <a:chOff x="280602" y="9854876"/>
                    <a:chExt cx="11837205" cy="476400"/>
                  </a:xfrm>
                </p:grpSpPr>
                <p:grpSp>
                  <p:nvGrpSpPr>
                    <p:cNvPr id="71" name="Group 70">
                      <a:extLst>
                        <a:ext uri="{FF2B5EF4-FFF2-40B4-BE49-F238E27FC236}">
                          <a16:creationId xmlns:a16="http://schemas.microsoft.com/office/drawing/2014/main" id="{AC188F74-ED82-45CF-988F-584240FE05D0}"/>
                        </a:ext>
                      </a:extLst>
                    </p:cNvPr>
                    <p:cNvGrpSpPr/>
                    <p:nvPr/>
                  </p:nvGrpSpPr>
                  <p:grpSpPr>
                    <a:xfrm>
                      <a:off x="280602" y="9856807"/>
                      <a:ext cx="11837205" cy="474469"/>
                      <a:chOff x="280602" y="9856807"/>
                      <a:chExt cx="11837205" cy="474469"/>
                    </a:xfrm>
                  </p:grpSpPr>
                  <p:grpSp>
                    <p:nvGrpSpPr>
                      <p:cNvPr id="74" name="Group 73">
                        <a:extLst>
                          <a:ext uri="{FF2B5EF4-FFF2-40B4-BE49-F238E27FC236}">
                            <a16:creationId xmlns:a16="http://schemas.microsoft.com/office/drawing/2014/main" id="{5948AD94-3BA4-41E4-98EC-3E3F546C78FD}"/>
                          </a:ext>
                        </a:extLst>
                      </p:cNvPr>
                      <p:cNvGrpSpPr/>
                      <p:nvPr/>
                    </p:nvGrpSpPr>
                    <p:grpSpPr>
                      <a:xfrm>
                        <a:off x="280602" y="9887832"/>
                        <a:ext cx="11837205" cy="443444"/>
                        <a:chOff x="280602" y="10192633"/>
                        <a:chExt cx="11837205" cy="443444"/>
                      </a:xfrm>
                    </p:grpSpPr>
                    <p:cxnSp>
                      <p:nvCxnSpPr>
                        <p:cNvPr id="76" name="Straight Connector 75">
                          <a:extLst>
                            <a:ext uri="{FF2B5EF4-FFF2-40B4-BE49-F238E27FC236}">
                              <a16:creationId xmlns:a16="http://schemas.microsoft.com/office/drawing/2014/main" id="{B4C6BB24-314E-485B-82FA-F89F8E544E4B}"/>
                            </a:ext>
                          </a:extLst>
                        </p:cNvPr>
                        <p:cNvCxnSpPr>
                          <a:cxnSpLocks/>
                        </p:cNvCxnSpPr>
                        <p:nvPr/>
                      </p:nvCxnSpPr>
                      <p:spPr>
                        <a:xfrm>
                          <a:off x="280602" y="10620733"/>
                          <a:ext cx="11837205" cy="1534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AF1C2AB4-CF73-4CB2-A6D2-4B5278C0813E}"/>
                            </a:ext>
                          </a:extLst>
                        </p:cNvPr>
                        <p:cNvSpPr/>
                        <p:nvPr/>
                      </p:nvSpPr>
                      <p:spPr>
                        <a:xfrm>
                          <a:off x="778322" y="10192633"/>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75" name="Oval 74">
                        <a:extLst>
                          <a:ext uri="{FF2B5EF4-FFF2-40B4-BE49-F238E27FC236}">
                            <a16:creationId xmlns:a16="http://schemas.microsoft.com/office/drawing/2014/main" id="{95A37261-4B18-40B0-8E72-F077ED0C19F9}"/>
                          </a:ext>
                        </a:extLst>
                      </p:cNvPr>
                      <p:cNvSpPr/>
                      <p:nvPr/>
                    </p:nvSpPr>
                    <p:spPr>
                      <a:xfrm>
                        <a:off x="1748593" y="9856807"/>
                        <a:ext cx="381000" cy="380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72" name="Oval 71">
                      <a:extLst>
                        <a:ext uri="{FF2B5EF4-FFF2-40B4-BE49-F238E27FC236}">
                          <a16:creationId xmlns:a16="http://schemas.microsoft.com/office/drawing/2014/main" id="{6687F2D1-4B02-4D9A-993B-1CD33E5F6BE4}"/>
                        </a:ext>
                      </a:extLst>
                    </p:cNvPr>
                    <p:cNvSpPr/>
                    <p:nvPr/>
                  </p:nvSpPr>
                  <p:spPr>
                    <a:xfrm>
                      <a:off x="3727395" y="9854876"/>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73" name="Oval 72">
                      <a:extLst>
                        <a:ext uri="{FF2B5EF4-FFF2-40B4-BE49-F238E27FC236}">
                          <a16:creationId xmlns:a16="http://schemas.microsoft.com/office/drawing/2014/main" id="{A742775F-FDB3-4C8F-98AC-0C6FD073868C}"/>
                        </a:ext>
                      </a:extLst>
                    </p:cNvPr>
                    <p:cNvSpPr/>
                    <p:nvPr/>
                  </p:nvSpPr>
                  <p:spPr>
                    <a:xfrm>
                      <a:off x="2754153" y="9858998"/>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69" name="Oval 68">
                    <a:extLst>
                      <a:ext uri="{FF2B5EF4-FFF2-40B4-BE49-F238E27FC236}">
                        <a16:creationId xmlns:a16="http://schemas.microsoft.com/office/drawing/2014/main" id="{85A5924F-D7B1-4856-9804-EE0AE435FD2C}"/>
                      </a:ext>
                    </a:extLst>
                  </p:cNvPr>
                  <p:cNvSpPr/>
                  <p:nvPr/>
                </p:nvSpPr>
                <p:spPr>
                  <a:xfrm>
                    <a:off x="4693587" y="9869213"/>
                    <a:ext cx="381000" cy="3810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70" name="Oval 69">
                    <a:extLst>
                      <a:ext uri="{FF2B5EF4-FFF2-40B4-BE49-F238E27FC236}">
                        <a16:creationId xmlns:a16="http://schemas.microsoft.com/office/drawing/2014/main" id="{5E52C318-CB4A-474F-98DD-B7B14F1C4486}"/>
                      </a:ext>
                    </a:extLst>
                  </p:cNvPr>
                  <p:cNvSpPr/>
                  <p:nvPr/>
                </p:nvSpPr>
                <p:spPr>
                  <a:xfrm>
                    <a:off x="5656939" y="9855595"/>
                    <a:ext cx="381000" cy="380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grpSp>
            <p:sp>
              <p:nvSpPr>
                <p:cNvPr id="67" name="Oval 66">
                  <a:extLst>
                    <a:ext uri="{FF2B5EF4-FFF2-40B4-BE49-F238E27FC236}">
                      <a16:creationId xmlns:a16="http://schemas.microsoft.com/office/drawing/2014/main" id="{661482EF-226B-40E6-9A30-C888EC70564F}"/>
                    </a:ext>
                  </a:extLst>
                </p:cNvPr>
                <p:cNvSpPr/>
                <p:nvPr/>
              </p:nvSpPr>
              <p:spPr>
                <a:xfrm>
                  <a:off x="415319" y="8605822"/>
                  <a:ext cx="1150755" cy="11811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endParaRPr lang="en-GB" sz="800">
                    <a:solidFill>
                      <a:schemeClr val="tx1"/>
                    </a:solidFill>
                  </a:endParaRPr>
                </a:p>
                <a:p>
                  <a:pPr algn="ctr"/>
                  <a:r>
                    <a:rPr lang="en-GB" sz="1000">
                      <a:solidFill>
                        <a:schemeClr val="tx1"/>
                      </a:solidFill>
                    </a:rPr>
                    <a:t>Wall Street Crash</a:t>
                  </a: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a:p>
                  <a:r>
                    <a:rPr lang="en-GB" sz="800">
                      <a:solidFill>
                        <a:schemeClr val="tx1"/>
                      </a:solidFill>
                    </a:rPr>
                    <a:t> </a:t>
                  </a:r>
                  <a:endParaRPr lang="en-GB" sz="1154"/>
                </a:p>
              </p:txBody>
            </p:sp>
          </p:grpSp>
          <p:sp>
            <p:nvSpPr>
              <p:cNvPr id="56" name="Oval 55">
                <a:extLst>
                  <a:ext uri="{FF2B5EF4-FFF2-40B4-BE49-F238E27FC236}">
                    <a16:creationId xmlns:a16="http://schemas.microsoft.com/office/drawing/2014/main" id="{62A5641A-0BC3-4702-ABDB-49AB97631C12}"/>
                  </a:ext>
                </a:extLst>
              </p:cNvPr>
              <p:cNvSpPr/>
              <p:nvPr/>
            </p:nvSpPr>
            <p:spPr>
              <a:xfrm>
                <a:off x="1304760" y="7701656"/>
                <a:ext cx="1180645" cy="1181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1000">
                    <a:solidFill>
                      <a:schemeClr val="tx1"/>
                    </a:solidFill>
                  </a:rPr>
                  <a:t>Hawley-Smoot Tariff</a:t>
                </a:r>
              </a:p>
              <a:p>
                <a:pPr algn="ctr"/>
                <a:endParaRPr lang="en-GB" sz="700">
                  <a:solidFill>
                    <a:schemeClr val="tx1"/>
                  </a:solidFill>
                </a:endParaRPr>
              </a:p>
              <a:p>
                <a:pPr algn="ctr"/>
                <a:endParaRPr lang="en-GB" sz="700">
                  <a:solidFill>
                    <a:schemeClr val="tx1"/>
                  </a:solidFill>
                </a:endParaRPr>
              </a:p>
              <a:p>
                <a:pPr algn="ctr"/>
                <a:r>
                  <a:rPr lang="en-GB" sz="700">
                    <a:solidFill>
                      <a:schemeClr val="tx1"/>
                    </a:solidFill>
                  </a:rPr>
                  <a:t> </a:t>
                </a:r>
                <a:endParaRPr lang="en-GB" sz="700"/>
              </a:p>
            </p:txBody>
          </p:sp>
          <p:sp>
            <p:nvSpPr>
              <p:cNvPr id="57" name="Oval 56">
                <a:extLst>
                  <a:ext uri="{FF2B5EF4-FFF2-40B4-BE49-F238E27FC236}">
                    <a16:creationId xmlns:a16="http://schemas.microsoft.com/office/drawing/2014/main" id="{87615A2E-18BB-4B22-97CA-6540336CAF1C}"/>
                  </a:ext>
                </a:extLst>
              </p:cNvPr>
              <p:cNvSpPr/>
              <p:nvPr/>
            </p:nvSpPr>
            <p:spPr>
              <a:xfrm>
                <a:off x="3308199" y="7686135"/>
                <a:ext cx="1274935"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1000">
                    <a:solidFill>
                      <a:schemeClr val="tx1"/>
                    </a:solidFill>
                  </a:rPr>
                  <a:t>President</a:t>
                </a:r>
              </a:p>
              <a:p>
                <a:pPr algn="ctr"/>
                <a:r>
                  <a:rPr lang="en-GB" sz="1000">
                    <a:solidFill>
                      <a:schemeClr val="tx1"/>
                    </a:solidFill>
                  </a:rPr>
                  <a:t>Roosevelt</a:t>
                </a:r>
              </a:p>
              <a:p>
                <a:pPr algn="ctr"/>
                <a:endParaRPr lang="en-GB" sz="700">
                  <a:solidFill>
                    <a:schemeClr val="tx1"/>
                  </a:solidFill>
                </a:endParaRPr>
              </a:p>
              <a:p>
                <a:pPr algn="ctr"/>
                <a:endParaRPr lang="en-GB" sz="700">
                  <a:solidFill>
                    <a:schemeClr val="tx1"/>
                  </a:solidFill>
                </a:endParaRPr>
              </a:p>
              <a:p>
                <a:pPr algn="ctr"/>
                <a:endParaRPr lang="en-GB" sz="1154">
                  <a:solidFill>
                    <a:schemeClr val="tx1"/>
                  </a:solidFill>
                </a:endParaRPr>
              </a:p>
            </p:txBody>
          </p:sp>
          <p:sp>
            <p:nvSpPr>
              <p:cNvPr id="58" name="Oval 57">
                <a:extLst>
                  <a:ext uri="{FF2B5EF4-FFF2-40B4-BE49-F238E27FC236}">
                    <a16:creationId xmlns:a16="http://schemas.microsoft.com/office/drawing/2014/main" id="{FC85F923-18E4-44F3-B93C-3BA09EDC6A61}"/>
                  </a:ext>
                </a:extLst>
              </p:cNvPr>
              <p:cNvSpPr/>
              <p:nvPr/>
            </p:nvSpPr>
            <p:spPr>
              <a:xfrm>
                <a:off x="523598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1000">
                    <a:solidFill>
                      <a:schemeClr val="tx1"/>
                    </a:solidFill>
                  </a:rPr>
                  <a:t>The New Deal</a:t>
                </a: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p:txBody>
          </p:sp>
          <p:sp>
            <p:nvSpPr>
              <p:cNvPr id="59" name="Oval 58">
                <a:extLst>
                  <a:ext uri="{FF2B5EF4-FFF2-40B4-BE49-F238E27FC236}">
                    <a16:creationId xmlns:a16="http://schemas.microsoft.com/office/drawing/2014/main" id="{FD16CD1B-F925-401B-9148-417DB9ED8126}"/>
                  </a:ext>
                </a:extLst>
              </p:cNvPr>
              <p:cNvSpPr/>
              <p:nvPr/>
            </p:nvSpPr>
            <p:spPr>
              <a:xfrm>
                <a:off x="6602595" y="9920602"/>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60" name="Oval 59">
                <a:extLst>
                  <a:ext uri="{FF2B5EF4-FFF2-40B4-BE49-F238E27FC236}">
                    <a16:creationId xmlns:a16="http://schemas.microsoft.com/office/drawing/2014/main" id="{4FB18378-392E-4B23-A3A7-E159A86F03FD}"/>
                  </a:ext>
                </a:extLst>
              </p:cNvPr>
              <p:cNvSpPr/>
              <p:nvPr/>
            </p:nvSpPr>
            <p:spPr>
              <a:xfrm>
                <a:off x="7578118" y="9906045"/>
                <a:ext cx="3810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61" name="Oval 60">
                <a:extLst>
                  <a:ext uri="{FF2B5EF4-FFF2-40B4-BE49-F238E27FC236}">
                    <a16:creationId xmlns:a16="http://schemas.microsoft.com/office/drawing/2014/main" id="{59F751A5-AE7B-4672-990D-56648793AC0E}"/>
                  </a:ext>
                </a:extLst>
              </p:cNvPr>
              <p:cNvSpPr/>
              <p:nvPr/>
            </p:nvSpPr>
            <p:spPr>
              <a:xfrm>
                <a:off x="7193240" y="7686135"/>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1000">
                    <a:solidFill>
                      <a:schemeClr val="tx1"/>
                    </a:solidFill>
                  </a:rPr>
                  <a:t>More New Deal</a:t>
                </a: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p:txBody>
          </p:sp>
          <p:sp>
            <p:nvSpPr>
              <p:cNvPr id="62" name="Oval 61">
                <a:extLst>
                  <a:ext uri="{FF2B5EF4-FFF2-40B4-BE49-F238E27FC236}">
                    <a16:creationId xmlns:a16="http://schemas.microsoft.com/office/drawing/2014/main" id="{22D28B88-3F2E-4244-99DF-1DB385275922}"/>
                  </a:ext>
                </a:extLst>
              </p:cNvPr>
              <p:cNvSpPr/>
              <p:nvPr/>
            </p:nvSpPr>
            <p:spPr>
              <a:xfrm>
                <a:off x="2330730" y="8561736"/>
                <a:ext cx="1239866" cy="1181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r>
                  <a:rPr lang="en-GB" sz="900">
                    <a:solidFill>
                      <a:schemeClr val="tx1"/>
                    </a:solidFill>
                  </a:rPr>
                  <a:t>Emergency Relief Act</a:t>
                </a:r>
              </a:p>
              <a:p>
                <a:endParaRPr lang="en-GB" sz="700">
                  <a:solidFill>
                    <a:schemeClr val="tx1"/>
                  </a:solidFill>
                </a:endParaRPr>
              </a:p>
              <a:p>
                <a:endParaRPr lang="en-GB" sz="700">
                  <a:solidFill>
                    <a:schemeClr val="tx1"/>
                  </a:solidFill>
                </a:endParaRPr>
              </a:p>
              <a:p>
                <a:endParaRPr lang="en-GB" sz="700">
                  <a:solidFill>
                    <a:schemeClr val="tx1"/>
                  </a:solidFill>
                </a:endParaRPr>
              </a:p>
              <a:p>
                <a:endParaRPr lang="en-GB" sz="700"/>
              </a:p>
            </p:txBody>
          </p:sp>
          <p:sp>
            <p:nvSpPr>
              <p:cNvPr id="63" name="Oval 62">
                <a:extLst>
                  <a:ext uri="{FF2B5EF4-FFF2-40B4-BE49-F238E27FC236}">
                    <a16:creationId xmlns:a16="http://schemas.microsoft.com/office/drawing/2014/main" id="{B571591C-73E3-428B-B720-DC557017C69B}"/>
                  </a:ext>
                </a:extLst>
              </p:cNvPr>
              <p:cNvSpPr/>
              <p:nvPr/>
            </p:nvSpPr>
            <p:spPr>
              <a:xfrm>
                <a:off x="4272090" y="8605823"/>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64" name="Oval 63">
                <a:extLst>
                  <a:ext uri="{FF2B5EF4-FFF2-40B4-BE49-F238E27FC236}">
                    <a16:creationId xmlns:a16="http://schemas.microsoft.com/office/drawing/2014/main" id="{B308B2FF-8AE0-406A-B6E2-59A12349D6F3}"/>
                  </a:ext>
                </a:extLst>
              </p:cNvPr>
              <p:cNvSpPr/>
              <p:nvPr/>
            </p:nvSpPr>
            <p:spPr>
              <a:xfrm>
                <a:off x="6204172" y="8547460"/>
                <a:ext cx="1150756" cy="11811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r>
                  <a:rPr lang="en-GB" sz="1000" err="1">
                    <a:solidFill>
                      <a:schemeClr val="tx1"/>
                    </a:solidFill>
                  </a:rPr>
                  <a:t>Prohibiti</a:t>
                </a:r>
                <a:r>
                  <a:rPr lang="en-GB" sz="1000">
                    <a:solidFill>
                      <a:schemeClr val="tx1"/>
                    </a:solidFill>
                  </a:rPr>
                  <a:t>-on ended</a:t>
                </a:r>
              </a:p>
              <a:p>
                <a:endParaRPr lang="en-GB" sz="800">
                  <a:solidFill>
                    <a:schemeClr val="tx1"/>
                  </a:solidFill>
                </a:endParaRPr>
              </a:p>
              <a:p>
                <a:endParaRPr lang="en-GB" sz="1154"/>
              </a:p>
            </p:txBody>
          </p:sp>
        </p:grpSp>
        <p:sp>
          <p:nvSpPr>
            <p:cNvPr id="15" name="TextBox 14">
              <a:extLst>
                <a:ext uri="{FF2B5EF4-FFF2-40B4-BE49-F238E27FC236}">
                  <a16:creationId xmlns:a16="http://schemas.microsoft.com/office/drawing/2014/main" id="{02A2AF61-B4F7-4FCC-91C0-7915EC55B3B0}"/>
                </a:ext>
              </a:extLst>
            </p:cNvPr>
            <p:cNvSpPr txBox="1"/>
            <p:nvPr/>
          </p:nvSpPr>
          <p:spPr>
            <a:xfrm>
              <a:off x="516987" y="9730150"/>
              <a:ext cx="495300" cy="246221"/>
            </a:xfrm>
            <a:prstGeom prst="rect">
              <a:avLst/>
            </a:prstGeom>
            <a:noFill/>
          </p:spPr>
          <p:txBody>
            <a:bodyPr wrap="square" rtlCol="0">
              <a:spAutoFit/>
            </a:bodyPr>
            <a:lstStyle/>
            <a:p>
              <a:pPr algn="ctr"/>
              <a:r>
                <a:rPr lang="en-GB" sz="1000"/>
                <a:t>1929</a:t>
              </a:r>
            </a:p>
          </p:txBody>
        </p:sp>
        <p:sp>
          <p:nvSpPr>
            <p:cNvPr id="16" name="TextBox 15">
              <a:extLst>
                <a:ext uri="{FF2B5EF4-FFF2-40B4-BE49-F238E27FC236}">
                  <a16:creationId xmlns:a16="http://schemas.microsoft.com/office/drawing/2014/main" id="{2AC5919C-CE60-4F3F-9E01-475C483C3BE7}"/>
                </a:ext>
              </a:extLst>
            </p:cNvPr>
            <p:cNvSpPr txBox="1"/>
            <p:nvPr/>
          </p:nvSpPr>
          <p:spPr>
            <a:xfrm>
              <a:off x="1135010" y="9730150"/>
              <a:ext cx="495300" cy="246221"/>
            </a:xfrm>
            <a:prstGeom prst="rect">
              <a:avLst/>
            </a:prstGeom>
            <a:noFill/>
          </p:spPr>
          <p:txBody>
            <a:bodyPr wrap="square" rtlCol="0">
              <a:spAutoFit/>
            </a:bodyPr>
            <a:lstStyle/>
            <a:p>
              <a:pPr algn="ctr"/>
              <a:r>
                <a:rPr lang="en-GB" sz="1000"/>
                <a:t>1930</a:t>
              </a:r>
            </a:p>
          </p:txBody>
        </p:sp>
        <p:sp>
          <p:nvSpPr>
            <p:cNvPr id="17" name="TextBox 16">
              <a:extLst>
                <a:ext uri="{FF2B5EF4-FFF2-40B4-BE49-F238E27FC236}">
                  <a16:creationId xmlns:a16="http://schemas.microsoft.com/office/drawing/2014/main" id="{E67D64D7-AA5F-448D-BF20-1C51548FC26B}"/>
                </a:ext>
              </a:extLst>
            </p:cNvPr>
            <p:cNvSpPr txBox="1"/>
            <p:nvPr/>
          </p:nvSpPr>
          <p:spPr>
            <a:xfrm>
              <a:off x="1719839" y="9730150"/>
              <a:ext cx="585294" cy="246221"/>
            </a:xfrm>
            <a:prstGeom prst="rect">
              <a:avLst/>
            </a:prstGeom>
            <a:noFill/>
          </p:spPr>
          <p:txBody>
            <a:bodyPr wrap="square" rtlCol="0">
              <a:spAutoFit/>
            </a:bodyPr>
            <a:lstStyle/>
            <a:p>
              <a:pPr algn="ctr"/>
              <a:r>
                <a:rPr lang="en-GB" sz="1000"/>
                <a:t>1932</a:t>
              </a:r>
            </a:p>
          </p:txBody>
        </p:sp>
        <p:sp>
          <p:nvSpPr>
            <p:cNvPr id="18" name="TextBox 17">
              <a:extLst>
                <a:ext uri="{FF2B5EF4-FFF2-40B4-BE49-F238E27FC236}">
                  <a16:creationId xmlns:a16="http://schemas.microsoft.com/office/drawing/2014/main" id="{8EF07ED0-89DE-4425-9E5B-DF515232E430}"/>
                </a:ext>
              </a:extLst>
            </p:cNvPr>
            <p:cNvSpPr txBox="1"/>
            <p:nvPr/>
          </p:nvSpPr>
          <p:spPr>
            <a:xfrm>
              <a:off x="2380729" y="9728875"/>
              <a:ext cx="495300" cy="400110"/>
            </a:xfrm>
            <a:prstGeom prst="rect">
              <a:avLst/>
            </a:prstGeom>
            <a:noFill/>
          </p:spPr>
          <p:txBody>
            <a:bodyPr wrap="square" rtlCol="0">
              <a:spAutoFit/>
            </a:bodyPr>
            <a:lstStyle/>
            <a:p>
              <a:pPr algn="ctr"/>
              <a:r>
                <a:rPr lang="en-GB" sz="1000"/>
                <a:t>Nov 1932</a:t>
              </a:r>
            </a:p>
          </p:txBody>
        </p:sp>
        <p:sp>
          <p:nvSpPr>
            <p:cNvPr id="19" name="TextBox 18">
              <a:extLst>
                <a:ext uri="{FF2B5EF4-FFF2-40B4-BE49-F238E27FC236}">
                  <a16:creationId xmlns:a16="http://schemas.microsoft.com/office/drawing/2014/main" id="{8793DF65-CC60-4F71-89AA-E37B815BE71C}"/>
                </a:ext>
              </a:extLst>
            </p:cNvPr>
            <p:cNvSpPr txBox="1"/>
            <p:nvPr/>
          </p:nvSpPr>
          <p:spPr>
            <a:xfrm>
              <a:off x="3006408" y="9737423"/>
              <a:ext cx="495300" cy="246221"/>
            </a:xfrm>
            <a:prstGeom prst="rect">
              <a:avLst/>
            </a:prstGeom>
            <a:noFill/>
          </p:spPr>
          <p:txBody>
            <a:bodyPr wrap="square" rtlCol="0">
              <a:spAutoFit/>
            </a:bodyPr>
            <a:lstStyle/>
            <a:p>
              <a:pPr algn="ctr"/>
              <a:r>
                <a:rPr lang="en-GB" sz="1000"/>
                <a:t>1933</a:t>
              </a:r>
            </a:p>
          </p:txBody>
        </p:sp>
        <p:sp>
          <p:nvSpPr>
            <p:cNvPr id="20" name="TextBox 19">
              <a:extLst>
                <a:ext uri="{FF2B5EF4-FFF2-40B4-BE49-F238E27FC236}">
                  <a16:creationId xmlns:a16="http://schemas.microsoft.com/office/drawing/2014/main" id="{741FC5EE-E8D4-47EB-9860-CD0EFF2D3B8A}"/>
                </a:ext>
              </a:extLst>
            </p:cNvPr>
            <p:cNvSpPr txBox="1"/>
            <p:nvPr/>
          </p:nvSpPr>
          <p:spPr>
            <a:xfrm>
              <a:off x="3620905" y="9734973"/>
              <a:ext cx="495300" cy="246221"/>
            </a:xfrm>
            <a:prstGeom prst="rect">
              <a:avLst/>
            </a:prstGeom>
            <a:noFill/>
          </p:spPr>
          <p:txBody>
            <a:bodyPr wrap="square" rtlCol="0">
              <a:spAutoFit/>
            </a:bodyPr>
            <a:lstStyle/>
            <a:p>
              <a:pPr algn="ctr"/>
              <a:r>
                <a:rPr lang="en-GB" sz="1000"/>
                <a:t>1933</a:t>
              </a:r>
            </a:p>
          </p:txBody>
        </p:sp>
        <p:sp>
          <p:nvSpPr>
            <p:cNvPr id="21" name="TextBox 20">
              <a:extLst>
                <a:ext uri="{FF2B5EF4-FFF2-40B4-BE49-F238E27FC236}">
                  <a16:creationId xmlns:a16="http://schemas.microsoft.com/office/drawing/2014/main" id="{146820A1-8756-4E3B-90F4-7284823D0C4B}"/>
                </a:ext>
              </a:extLst>
            </p:cNvPr>
            <p:cNvSpPr txBox="1"/>
            <p:nvPr/>
          </p:nvSpPr>
          <p:spPr>
            <a:xfrm>
              <a:off x="4265715" y="9731693"/>
              <a:ext cx="495300" cy="246221"/>
            </a:xfrm>
            <a:prstGeom prst="rect">
              <a:avLst/>
            </a:prstGeom>
            <a:noFill/>
          </p:spPr>
          <p:txBody>
            <a:bodyPr wrap="square" rtlCol="0">
              <a:spAutoFit/>
            </a:bodyPr>
            <a:lstStyle/>
            <a:p>
              <a:pPr algn="ctr"/>
              <a:r>
                <a:rPr lang="en-GB" sz="1000"/>
                <a:t>1933</a:t>
              </a:r>
            </a:p>
          </p:txBody>
        </p:sp>
        <p:sp>
          <p:nvSpPr>
            <p:cNvPr id="22" name="TextBox 21">
              <a:extLst>
                <a:ext uri="{FF2B5EF4-FFF2-40B4-BE49-F238E27FC236}">
                  <a16:creationId xmlns:a16="http://schemas.microsoft.com/office/drawing/2014/main" id="{5D9BA06A-9B0F-404F-B14C-852EE948F277}"/>
                </a:ext>
              </a:extLst>
            </p:cNvPr>
            <p:cNvSpPr txBox="1"/>
            <p:nvPr/>
          </p:nvSpPr>
          <p:spPr>
            <a:xfrm>
              <a:off x="4895658" y="9731756"/>
              <a:ext cx="495300" cy="246221"/>
            </a:xfrm>
            <a:prstGeom prst="rect">
              <a:avLst/>
            </a:prstGeom>
            <a:noFill/>
          </p:spPr>
          <p:txBody>
            <a:bodyPr wrap="square" rtlCol="0">
              <a:spAutoFit/>
            </a:bodyPr>
            <a:lstStyle/>
            <a:p>
              <a:pPr algn="ctr"/>
              <a:r>
                <a:rPr lang="en-GB" sz="1000"/>
                <a:t>1935</a:t>
              </a:r>
            </a:p>
          </p:txBody>
        </p:sp>
        <p:sp>
          <p:nvSpPr>
            <p:cNvPr id="23" name="Rectangle 22">
              <a:extLst>
                <a:ext uri="{FF2B5EF4-FFF2-40B4-BE49-F238E27FC236}">
                  <a16:creationId xmlns:a16="http://schemas.microsoft.com/office/drawing/2014/main" id="{E5B82A5F-5EAE-4235-B24B-5BE03908BAA4}"/>
                </a:ext>
              </a:extLst>
            </p:cNvPr>
            <p:cNvSpPr/>
            <p:nvPr/>
          </p:nvSpPr>
          <p:spPr>
            <a:xfrm rot="16200000">
              <a:off x="-534078" y="8801936"/>
              <a:ext cx="1701045" cy="170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US" sz="1154" b="1"/>
                <a:t>Timeline</a:t>
              </a:r>
              <a:endParaRPr lang="en-GB" sz="1154" b="1"/>
            </a:p>
          </p:txBody>
        </p:sp>
        <p:sp>
          <p:nvSpPr>
            <p:cNvPr id="24" name="TextBox 23">
              <a:extLst>
                <a:ext uri="{FF2B5EF4-FFF2-40B4-BE49-F238E27FC236}">
                  <a16:creationId xmlns:a16="http://schemas.microsoft.com/office/drawing/2014/main" id="{C136955A-6498-43D4-974D-E8C3C7636E94}"/>
                </a:ext>
              </a:extLst>
            </p:cNvPr>
            <p:cNvSpPr txBox="1"/>
            <p:nvPr/>
          </p:nvSpPr>
          <p:spPr>
            <a:xfrm>
              <a:off x="5469543" y="9730150"/>
              <a:ext cx="495300" cy="246221"/>
            </a:xfrm>
            <a:prstGeom prst="rect">
              <a:avLst/>
            </a:prstGeom>
            <a:noFill/>
          </p:spPr>
          <p:txBody>
            <a:bodyPr wrap="square" rtlCol="0">
              <a:spAutoFit/>
            </a:bodyPr>
            <a:lstStyle/>
            <a:p>
              <a:pPr algn="ctr"/>
              <a:r>
                <a:rPr lang="en-GB" sz="1000"/>
                <a:t>1936</a:t>
              </a:r>
            </a:p>
          </p:txBody>
        </p:sp>
        <p:sp>
          <p:nvSpPr>
            <p:cNvPr id="25" name="Oval 24">
              <a:extLst>
                <a:ext uri="{FF2B5EF4-FFF2-40B4-BE49-F238E27FC236}">
                  <a16:creationId xmlns:a16="http://schemas.microsoft.com/office/drawing/2014/main" id="{BA4EAF84-DC23-4843-9A2B-A0349BA3FF26}"/>
                </a:ext>
              </a:extLst>
            </p:cNvPr>
            <p:cNvSpPr/>
            <p:nvPr/>
          </p:nvSpPr>
          <p:spPr>
            <a:xfrm>
              <a:off x="5606671" y="9399097"/>
              <a:ext cx="244202" cy="24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6" name="TextBox 25">
              <a:extLst>
                <a:ext uri="{FF2B5EF4-FFF2-40B4-BE49-F238E27FC236}">
                  <a16:creationId xmlns:a16="http://schemas.microsoft.com/office/drawing/2014/main" id="{021DF374-4FDC-4A67-AEC6-FEFD50850A57}"/>
                </a:ext>
              </a:extLst>
            </p:cNvPr>
            <p:cNvSpPr txBox="1"/>
            <p:nvPr/>
          </p:nvSpPr>
          <p:spPr>
            <a:xfrm>
              <a:off x="6044862" y="9725741"/>
              <a:ext cx="495300" cy="246221"/>
            </a:xfrm>
            <a:prstGeom prst="rect">
              <a:avLst/>
            </a:prstGeom>
            <a:noFill/>
          </p:spPr>
          <p:txBody>
            <a:bodyPr wrap="square" rtlCol="0">
              <a:spAutoFit/>
            </a:bodyPr>
            <a:lstStyle/>
            <a:p>
              <a:pPr algn="ctr"/>
              <a:r>
                <a:rPr lang="en-GB" sz="1000"/>
                <a:t>1939</a:t>
              </a:r>
            </a:p>
          </p:txBody>
        </p:sp>
        <p:sp>
          <p:nvSpPr>
            <p:cNvPr id="27" name="Oval 26">
              <a:extLst>
                <a:ext uri="{FF2B5EF4-FFF2-40B4-BE49-F238E27FC236}">
                  <a16:creationId xmlns:a16="http://schemas.microsoft.com/office/drawing/2014/main" id="{879847B2-930B-49C8-81C7-488348AE1D42}"/>
                </a:ext>
              </a:extLst>
            </p:cNvPr>
            <p:cNvSpPr/>
            <p:nvPr/>
          </p:nvSpPr>
          <p:spPr>
            <a:xfrm>
              <a:off x="6197045" y="9417105"/>
              <a:ext cx="244202" cy="24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28" name="TextBox 27">
              <a:extLst>
                <a:ext uri="{FF2B5EF4-FFF2-40B4-BE49-F238E27FC236}">
                  <a16:creationId xmlns:a16="http://schemas.microsoft.com/office/drawing/2014/main" id="{958E7571-EF3F-4FF5-8E64-12E09AA040DD}"/>
                </a:ext>
              </a:extLst>
            </p:cNvPr>
            <p:cNvSpPr txBox="1"/>
            <p:nvPr/>
          </p:nvSpPr>
          <p:spPr>
            <a:xfrm>
              <a:off x="6668174" y="9730042"/>
              <a:ext cx="495300" cy="246221"/>
            </a:xfrm>
            <a:prstGeom prst="rect">
              <a:avLst/>
            </a:prstGeom>
            <a:noFill/>
          </p:spPr>
          <p:txBody>
            <a:bodyPr wrap="square" rtlCol="0">
              <a:spAutoFit/>
            </a:bodyPr>
            <a:lstStyle/>
            <a:p>
              <a:pPr algn="ctr"/>
              <a:r>
                <a:rPr lang="en-GB" sz="1000"/>
                <a:t>1941</a:t>
              </a:r>
            </a:p>
          </p:txBody>
        </p:sp>
        <p:sp>
          <p:nvSpPr>
            <p:cNvPr id="29" name="Oval 28">
              <a:extLst>
                <a:ext uri="{FF2B5EF4-FFF2-40B4-BE49-F238E27FC236}">
                  <a16:creationId xmlns:a16="http://schemas.microsoft.com/office/drawing/2014/main" id="{24E7139F-E4B8-4137-8CFA-6DB4D3843AAF}"/>
                </a:ext>
              </a:extLst>
            </p:cNvPr>
            <p:cNvSpPr/>
            <p:nvPr/>
          </p:nvSpPr>
          <p:spPr>
            <a:xfrm>
              <a:off x="6806958" y="9423099"/>
              <a:ext cx="244202" cy="24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30" name="TextBox 29">
              <a:extLst>
                <a:ext uri="{FF2B5EF4-FFF2-40B4-BE49-F238E27FC236}">
                  <a16:creationId xmlns:a16="http://schemas.microsoft.com/office/drawing/2014/main" id="{56744D29-DD1F-4250-A828-3BFA6B121727}"/>
                </a:ext>
              </a:extLst>
            </p:cNvPr>
            <p:cNvSpPr txBox="1"/>
            <p:nvPr/>
          </p:nvSpPr>
          <p:spPr>
            <a:xfrm>
              <a:off x="7242511" y="9733687"/>
              <a:ext cx="495300" cy="407334"/>
            </a:xfrm>
            <a:prstGeom prst="rect">
              <a:avLst/>
            </a:prstGeom>
            <a:noFill/>
          </p:spPr>
          <p:txBody>
            <a:bodyPr wrap="square" rtlCol="0">
              <a:spAutoFit/>
            </a:bodyPr>
            <a:lstStyle/>
            <a:p>
              <a:pPr algn="ctr"/>
              <a:r>
                <a:rPr lang="en-GB" sz="1000"/>
                <a:t>Dec 1941</a:t>
              </a:r>
            </a:p>
          </p:txBody>
        </p:sp>
        <p:sp>
          <p:nvSpPr>
            <p:cNvPr id="31" name="Oval 30">
              <a:extLst>
                <a:ext uri="{FF2B5EF4-FFF2-40B4-BE49-F238E27FC236}">
                  <a16:creationId xmlns:a16="http://schemas.microsoft.com/office/drawing/2014/main" id="{8BC4C728-6F16-489C-87E6-D631C191FB10}"/>
                </a:ext>
              </a:extLst>
            </p:cNvPr>
            <p:cNvSpPr/>
            <p:nvPr/>
          </p:nvSpPr>
          <p:spPr>
            <a:xfrm>
              <a:off x="7404456" y="9417105"/>
              <a:ext cx="244202" cy="2442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1154"/>
            </a:p>
          </p:txBody>
        </p:sp>
        <p:sp>
          <p:nvSpPr>
            <p:cNvPr id="32" name="Oval 31">
              <a:extLst>
                <a:ext uri="{FF2B5EF4-FFF2-40B4-BE49-F238E27FC236}">
                  <a16:creationId xmlns:a16="http://schemas.microsoft.com/office/drawing/2014/main" id="{B42687C8-DBB4-4231-99D2-B84E64A17087}"/>
                </a:ext>
              </a:extLst>
            </p:cNvPr>
            <p:cNvSpPr/>
            <p:nvPr/>
          </p:nvSpPr>
          <p:spPr>
            <a:xfrm>
              <a:off x="5358343" y="8592140"/>
              <a:ext cx="737576" cy="7570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900">
                  <a:solidFill>
                    <a:schemeClr val="tx1"/>
                  </a:solidFill>
                </a:rPr>
                <a:t>Roosevelt re-elected</a:t>
              </a: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p:txBody>
        </p:sp>
        <p:sp>
          <p:nvSpPr>
            <p:cNvPr id="33" name="Oval 32">
              <a:extLst>
                <a:ext uri="{FF2B5EF4-FFF2-40B4-BE49-F238E27FC236}">
                  <a16:creationId xmlns:a16="http://schemas.microsoft.com/office/drawing/2014/main" id="{BEFB8BE4-5C0A-4C2E-8C05-9312E5772D7C}"/>
                </a:ext>
              </a:extLst>
            </p:cNvPr>
            <p:cNvSpPr/>
            <p:nvPr/>
          </p:nvSpPr>
          <p:spPr>
            <a:xfrm>
              <a:off x="6560271" y="8557627"/>
              <a:ext cx="737576" cy="7570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1000">
                  <a:solidFill>
                    <a:schemeClr val="tx1"/>
                  </a:solidFill>
                </a:rPr>
                <a:t>Lend Lease</a:t>
              </a: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p:txBody>
        </p:sp>
        <p:sp>
          <p:nvSpPr>
            <p:cNvPr id="34" name="Oval 33">
              <a:extLst>
                <a:ext uri="{FF2B5EF4-FFF2-40B4-BE49-F238E27FC236}">
                  <a16:creationId xmlns:a16="http://schemas.microsoft.com/office/drawing/2014/main" id="{3A3295AF-0F0D-4FAC-9F10-350D97A666DF}"/>
                </a:ext>
              </a:extLst>
            </p:cNvPr>
            <p:cNvSpPr/>
            <p:nvPr/>
          </p:nvSpPr>
          <p:spPr>
            <a:xfrm>
              <a:off x="5950358" y="7968153"/>
              <a:ext cx="737576" cy="7570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r>
                <a:rPr lang="en-GB" sz="800">
                  <a:solidFill>
                    <a:schemeClr val="tx1"/>
                  </a:solidFill>
                </a:rPr>
                <a:t>WW2 starts </a:t>
              </a:r>
            </a:p>
            <a:p>
              <a:pPr algn="ctr"/>
              <a:endParaRPr lang="en-GB" sz="800">
                <a:solidFill>
                  <a:schemeClr val="tx1"/>
                </a:solidFill>
              </a:endParaRPr>
            </a:p>
            <a:p>
              <a:pPr algn="ctr"/>
              <a:endParaRPr lang="en-GB" sz="800">
                <a:solidFill>
                  <a:schemeClr val="tx1"/>
                </a:solidFill>
              </a:endParaRPr>
            </a:p>
            <a:p>
              <a:pPr algn="ctr"/>
              <a:endParaRPr lang="en-GB" sz="800">
                <a:solidFill>
                  <a:schemeClr val="tx1"/>
                </a:solidFill>
              </a:endParaRPr>
            </a:p>
          </p:txBody>
        </p:sp>
        <p:sp>
          <p:nvSpPr>
            <p:cNvPr id="35" name="Oval 34">
              <a:extLst>
                <a:ext uri="{FF2B5EF4-FFF2-40B4-BE49-F238E27FC236}">
                  <a16:creationId xmlns:a16="http://schemas.microsoft.com/office/drawing/2014/main" id="{A9BBB460-5CAD-4FFF-8A7A-9710D3FA521A}"/>
                </a:ext>
              </a:extLst>
            </p:cNvPr>
            <p:cNvSpPr/>
            <p:nvPr/>
          </p:nvSpPr>
          <p:spPr>
            <a:xfrm>
              <a:off x="7182278" y="7921595"/>
              <a:ext cx="737576" cy="7570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608" tIns="29304" rIns="58608" bIns="29304" numCol="1" spcCol="0" rtlCol="0" fromWordArt="0" anchor="ctr" anchorCtr="0" forceAA="0" compatLnSpc="1">
              <a:prstTxWarp prst="textNoShape">
                <a:avLst/>
              </a:prstTxWarp>
              <a:noAutofit/>
            </a:bodyPr>
            <a:lstStyle/>
            <a:p>
              <a:pPr algn="ctr"/>
              <a:endParaRPr lang="en-GB" sz="800">
                <a:solidFill>
                  <a:schemeClr val="tx1"/>
                </a:solidFill>
              </a:endParaRPr>
            </a:p>
          </p:txBody>
        </p:sp>
        <p:pic>
          <p:nvPicPr>
            <p:cNvPr id="36" name="Picture 35" descr="A close up of a logo&#10;&#10;Description automatically generated">
              <a:extLst>
                <a:ext uri="{FF2B5EF4-FFF2-40B4-BE49-F238E27FC236}">
                  <a16:creationId xmlns:a16="http://schemas.microsoft.com/office/drawing/2014/main" id="{33A49B28-C0E0-4AD8-919F-8B2FB8142C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411"/>
            <a:stretch/>
          </p:blipFill>
          <p:spPr>
            <a:xfrm>
              <a:off x="573742" y="8989304"/>
              <a:ext cx="379922" cy="313775"/>
            </a:xfrm>
            <a:prstGeom prst="rect">
              <a:avLst/>
            </a:prstGeom>
          </p:spPr>
        </p:pic>
        <p:pic>
          <p:nvPicPr>
            <p:cNvPr id="37" name="Picture 36" descr="A close up of a logo&#10;&#10;Description automatically generated">
              <a:extLst>
                <a:ext uri="{FF2B5EF4-FFF2-40B4-BE49-F238E27FC236}">
                  <a16:creationId xmlns:a16="http://schemas.microsoft.com/office/drawing/2014/main" id="{41745F55-5DCC-4769-9DA7-83980C688F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042"/>
            <a:stretch/>
          </p:blipFill>
          <p:spPr>
            <a:xfrm>
              <a:off x="1186610" y="8376679"/>
              <a:ext cx="383916" cy="318490"/>
            </a:xfrm>
            <a:prstGeom prst="rect">
              <a:avLst/>
            </a:prstGeom>
          </p:spPr>
        </p:pic>
        <p:pic>
          <p:nvPicPr>
            <p:cNvPr id="38" name="Picture 37" descr="A close up of a logo&#10;&#10;Description automatically generated">
              <a:extLst>
                <a:ext uri="{FF2B5EF4-FFF2-40B4-BE49-F238E27FC236}">
                  <a16:creationId xmlns:a16="http://schemas.microsoft.com/office/drawing/2014/main" id="{DD83C261-FB75-41B6-84DB-73984513CE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550"/>
            <a:stretch/>
          </p:blipFill>
          <p:spPr>
            <a:xfrm>
              <a:off x="1691826" y="8787575"/>
              <a:ext cx="573047" cy="409442"/>
            </a:xfrm>
            <a:prstGeom prst="rect">
              <a:avLst/>
            </a:prstGeom>
          </p:spPr>
        </p:pic>
        <p:pic>
          <p:nvPicPr>
            <p:cNvPr id="39" name="Picture 38" descr="A close up of a logo&#10;&#10;Description automatically generated">
              <a:extLst>
                <a:ext uri="{FF2B5EF4-FFF2-40B4-BE49-F238E27FC236}">
                  <a16:creationId xmlns:a16="http://schemas.microsoft.com/office/drawing/2014/main" id="{2702EA81-2298-4652-917A-92C038BFC6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764"/>
            <a:stretch/>
          </p:blipFill>
          <p:spPr>
            <a:xfrm>
              <a:off x="2422379" y="8330130"/>
              <a:ext cx="440601" cy="379956"/>
            </a:xfrm>
            <a:prstGeom prst="rect">
              <a:avLst/>
            </a:prstGeom>
          </p:spPr>
        </p:pic>
        <p:pic>
          <p:nvPicPr>
            <p:cNvPr id="40" name="Picture 39" descr="A close up of a logo&#10;&#10;Description automatically generated">
              <a:extLst>
                <a:ext uri="{FF2B5EF4-FFF2-40B4-BE49-F238E27FC236}">
                  <a16:creationId xmlns:a16="http://schemas.microsoft.com/office/drawing/2014/main" id="{05B12534-A326-45AC-AACB-38623ECC6C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3764"/>
            <a:stretch/>
          </p:blipFill>
          <p:spPr>
            <a:xfrm>
              <a:off x="5509757" y="8943772"/>
              <a:ext cx="440601" cy="379956"/>
            </a:xfrm>
            <a:prstGeom prst="rect">
              <a:avLst/>
            </a:prstGeom>
          </p:spPr>
        </p:pic>
        <p:pic>
          <p:nvPicPr>
            <p:cNvPr id="41" name="Picture 40" descr="A close up of a logo&#10;&#10;Description automatically generated">
              <a:extLst>
                <a:ext uri="{FF2B5EF4-FFF2-40B4-BE49-F238E27FC236}">
                  <a16:creationId xmlns:a16="http://schemas.microsoft.com/office/drawing/2014/main" id="{5D239A9B-8975-4571-ACDB-A760F2423B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196"/>
            <a:stretch/>
          </p:blipFill>
          <p:spPr>
            <a:xfrm>
              <a:off x="3002908" y="8891660"/>
              <a:ext cx="478005" cy="381467"/>
            </a:xfrm>
            <a:prstGeom prst="rect">
              <a:avLst/>
            </a:prstGeom>
          </p:spPr>
        </p:pic>
        <p:sp>
          <p:nvSpPr>
            <p:cNvPr id="42" name="Rectangle 41">
              <a:extLst>
                <a:ext uri="{FF2B5EF4-FFF2-40B4-BE49-F238E27FC236}">
                  <a16:creationId xmlns:a16="http://schemas.microsoft.com/office/drawing/2014/main" id="{77EC442F-5A68-4A4D-A4BD-5FB2F290B47B}"/>
                </a:ext>
              </a:extLst>
            </p:cNvPr>
            <p:cNvSpPr/>
            <p:nvPr/>
          </p:nvSpPr>
          <p:spPr>
            <a:xfrm>
              <a:off x="2933845" y="8632099"/>
              <a:ext cx="712054" cy="279447"/>
            </a:xfrm>
            <a:prstGeom prst="rect">
              <a:avLst/>
            </a:prstGeom>
          </p:spPr>
          <p:txBody>
            <a:bodyPr wrap="square">
              <a:spAutoFit/>
            </a:bodyPr>
            <a:lstStyle/>
            <a:p>
              <a:r>
                <a:rPr lang="en-GB" sz="1000"/>
                <a:t>14 million</a:t>
              </a:r>
            </a:p>
            <a:p>
              <a:r>
                <a:rPr lang="en-GB" sz="1000"/>
                <a:t>unemployed</a:t>
              </a:r>
            </a:p>
          </p:txBody>
        </p:sp>
        <p:pic>
          <p:nvPicPr>
            <p:cNvPr id="43" name="Picture 42" descr="A close up of a logo&#10;&#10;Description automatically generated">
              <a:extLst>
                <a:ext uri="{FF2B5EF4-FFF2-40B4-BE49-F238E27FC236}">
                  <a16:creationId xmlns:a16="http://schemas.microsoft.com/office/drawing/2014/main" id="{3E1E0C3F-C1AA-473F-80D6-78EDD516BE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498" b="19050"/>
            <a:stretch/>
          </p:blipFill>
          <p:spPr>
            <a:xfrm>
              <a:off x="3703294" y="8383277"/>
              <a:ext cx="338845" cy="287211"/>
            </a:xfrm>
            <a:prstGeom prst="rect">
              <a:avLst/>
            </a:prstGeom>
          </p:spPr>
        </p:pic>
        <p:pic>
          <p:nvPicPr>
            <p:cNvPr id="44" name="Picture 43" descr="A close up of a logo&#10;&#10;Description automatically generated">
              <a:extLst>
                <a:ext uri="{FF2B5EF4-FFF2-40B4-BE49-F238E27FC236}">
                  <a16:creationId xmlns:a16="http://schemas.microsoft.com/office/drawing/2014/main" id="{917FE9F9-B436-45FB-8E78-B10693EDE0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498" b="19050"/>
            <a:stretch/>
          </p:blipFill>
          <p:spPr>
            <a:xfrm>
              <a:off x="4973885" y="8352726"/>
              <a:ext cx="338845" cy="287211"/>
            </a:xfrm>
            <a:prstGeom prst="rect">
              <a:avLst/>
            </a:prstGeom>
          </p:spPr>
        </p:pic>
        <p:pic>
          <p:nvPicPr>
            <p:cNvPr id="45" name="Picture 44" descr="A close up of a logo&#10;&#10;Description automatically generated">
              <a:extLst>
                <a:ext uri="{FF2B5EF4-FFF2-40B4-BE49-F238E27FC236}">
                  <a16:creationId xmlns:a16="http://schemas.microsoft.com/office/drawing/2014/main" id="{2B59C340-6A14-443F-9647-7C24B56B2A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8187"/>
            <a:stretch/>
          </p:blipFill>
          <p:spPr>
            <a:xfrm>
              <a:off x="4215862" y="8811988"/>
              <a:ext cx="545153" cy="446004"/>
            </a:xfrm>
            <a:prstGeom prst="rect">
              <a:avLst/>
            </a:prstGeom>
          </p:spPr>
        </p:pic>
        <p:pic>
          <p:nvPicPr>
            <p:cNvPr id="46" name="Picture 45" descr="A close up of a logo&#10;&#10;Description automatically generated">
              <a:extLst>
                <a:ext uri="{FF2B5EF4-FFF2-40B4-BE49-F238E27FC236}">
                  <a16:creationId xmlns:a16="http://schemas.microsoft.com/office/drawing/2014/main" id="{B4500212-2064-450D-BB60-CB4847EDCD3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3999"/>
            <a:stretch/>
          </p:blipFill>
          <p:spPr>
            <a:xfrm>
              <a:off x="5886527" y="8144579"/>
              <a:ext cx="737576" cy="413048"/>
            </a:xfrm>
            <a:prstGeom prst="rect">
              <a:avLst/>
            </a:prstGeom>
          </p:spPr>
        </p:pic>
        <p:sp>
          <p:nvSpPr>
            <p:cNvPr id="47" name="Rectangle 46">
              <a:extLst>
                <a:ext uri="{FF2B5EF4-FFF2-40B4-BE49-F238E27FC236}">
                  <a16:creationId xmlns:a16="http://schemas.microsoft.com/office/drawing/2014/main" id="{A1F1D1A1-2948-4F05-8D86-B6CF96F0E4E9}"/>
                </a:ext>
              </a:extLst>
            </p:cNvPr>
            <p:cNvSpPr/>
            <p:nvPr/>
          </p:nvSpPr>
          <p:spPr>
            <a:xfrm>
              <a:off x="7242511" y="7999660"/>
              <a:ext cx="644728" cy="417611"/>
            </a:xfrm>
            <a:prstGeom prst="rect">
              <a:avLst/>
            </a:prstGeom>
          </p:spPr>
          <p:txBody>
            <a:bodyPr wrap="square">
              <a:spAutoFit/>
            </a:bodyPr>
            <a:lstStyle/>
            <a:p>
              <a:pPr algn="ctr"/>
              <a:r>
                <a:rPr lang="en-GB" sz="1000"/>
                <a:t>USA enters</a:t>
              </a:r>
            </a:p>
            <a:p>
              <a:pPr algn="ctr"/>
              <a:r>
                <a:rPr lang="en-GB" sz="1000"/>
                <a:t>the war</a:t>
              </a:r>
            </a:p>
          </p:txBody>
        </p:sp>
        <p:pic>
          <p:nvPicPr>
            <p:cNvPr id="48" name="Picture 47" descr="A close up of a logo&#10;&#10;Description automatically generated">
              <a:extLst>
                <a:ext uri="{FF2B5EF4-FFF2-40B4-BE49-F238E27FC236}">
                  <a16:creationId xmlns:a16="http://schemas.microsoft.com/office/drawing/2014/main" id="{3D463A4D-683B-4BFC-AC3C-E2CC0436E23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3164"/>
            <a:stretch/>
          </p:blipFill>
          <p:spPr>
            <a:xfrm>
              <a:off x="6689808" y="8873618"/>
              <a:ext cx="436036" cy="378638"/>
            </a:xfrm>
            <a:prstGeom prst="rect">
              <a:avLst/>
            </a:prstGeom>
          </p:spPr>
        </p:pic>
        <p:pic>
          <p:nvPicPr>
            <p:cNvPr id="49" name="Picture 48" descr="A close up of a logo&#10;&#10;Description automatically generated">
              <a:extLst>
                <a:ext uri="{FF2B5EF4-FFF2-40B4-BE49-F238E27FC236}">
                  <a16:creationId xmlns:a16="http://schemas.microsoft.com/office/drawing/2014/main" id="{F1C3A852-A46A-4DCA-A345-A343C13E481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27183"/>
            <a:stretch/>
          </p:blipFill>
          <p:spPr>
            <a:xfrm>
              <a:off x="7330800" y="8309696"/>
              <a:ext cx="391514" cy="285090"/>
            </a:xfrm>
            <a:prstGeom prst="rect">
              <a:avLst/>
            </a:prstGeom>
          </p:spPr>
        </p:pic>
      </p:grpSp>
      <p:sp>
        <p:nvSpPr>
          <p:cNvPr id="78" name="TextBox 77">
            <a:extLst>
              <a:ext uri="{FF2B5EF4-FFF2-40B4-BE49-F238E27FC236}">
                <a16:creationId xmlns:a16="http://schemas.microsoft.com/office/drawing/2014/main" id="{C0BD0807-967A-41D3-80BA-9A3657BDDB7A}"/>
              </a:ext>
            </a:extLst>
          </p:cNvPr>
          <p:cNvSpPr txBox="1"/>
          <p:nvPr/>
        </p:nvSpPr>
        <p:spPr>
          <a:xfrm>
            <a:off x="2795905" y="217335"/>
            <a:ext cx="9521190" cy="778931"/>
          </a:xfrm>
          <a:prstGeom prst="rect">
            <a:avLst/>
          </a:prstGeom>
          <a:noFill/>
        </p:spPr>
        <p:txBody>
          <a:bodyPr wrap="square" lIns="91440" tIns="45720" rIns="91440" bIns="45720" rtlCol="0" anchor="t">
            <a:spAutoFit/>
          </a:bodyPr>
          <a:lstStyle/>
          <a:p>
            <a:pPr algn="ctr" defTabSz="1133490"/>
            <a:r>
              <a:rPr lang="en-GB" sz="2231" b="1">
                <a:solidFill>
                  <a:prstClr val="black"/>
                </a:solidFill>
                <a:latin typeface="Calibri" panose="020F0502020204030204"/>
              </a:rPr>
              <a:t>America’s experience of the Great Depression and the New Deal</a:t>
            </a:r>
          </a:p>
          <a:p>
            <a:pPr algn="ctr" defTabSz="1133490"/>
            <a:endParaRPr lang="en-GB" sz="2200" b="1">
              <a:latin typeface="Calibri" panose="020F0502020204030204"/>
              <a:cs typeface="Calibri"/>
            </a:endParaRPr>
          </a:p>
        </p:txBody>
      </p:sp>
      <p:sp>
        <p:nvSpPr>
          <p:cNvPr id="82" name="TextBox 81">
            <a:extLst>
              <a:ext uri="{FF2B5EF4-FFF2-40B4-BE49-F238E27FC236}">
                <a16:creationId xmlns:a16="http://schemas.microsoft.com/office/drawing/2014/main" id="{4AA04333-CD84-41D5-B1A6-A36CFC3A5D2A}"/>
              </a:ext>
            </a:extLst>
          </p:cNvPr>
          <p:cNvSpPr txBox="1"/>
          <p:nvPr/>
        </p:nvSpPr>
        <p:spPr>
          <a:xfrm>
            <a:off x="10140146" y="7699357"/>
            <a:ext cx="4495801" cy="2185214"/>
          </a:xfrm>
          <a:prstGeom prst="rect">
            <a:avLst/>
          </a:prstGeom>
          <a:noFill/>
          <a:ln>
            <a:solidFill>
              <a:schemeClr val="tx1"/>
            </a:solidFill>
          </a:ln>
        </p:spPr>
        <p:txBody>
          <a:bodyPr wrap="square" rtlCol="0">
            <a:spAutoFit/>
          </a:bodyPr>
          <a:lstStyle/>
          <a:p>
            <a:pPr algn="ctr"/>
            <a:r>
              <a:rPr lang="en-GB" sz="1400" b="1"/>
              <a:t>What was the Great Depression? </a:t>
            </a:r>
          </a:p>
          <a:p>
            <a:pPr algn="ctr"/>
            <a:endParaRPr lang="en-GB" sz="1400" b="1"/>
          </a:p>
          <a:p>
            <a:pPr marL="171450" indent="-171450">
              <a:buFont typeface="Arial" panose="020B0604020202020204" pitchFamily="34" charset="0"/>
              <a:buChar char="•"/>
            </a:pPr>
            <a:r>
              <a:rPr lang="en-GB" sz="1200"/>
              <a:t>The Wall Street Crash caused an economic bust throughout the whole country.</a:t>
            </a:r>
          </a:p>
          <a:p>
            <a:pPr marL="171450" indent="-171450">
              <a:buFont typeface="Arial" panose="020B0604020202020204" pitchFamily="34" charset="0"/>
              <a:buChar char="•"/>
            </a:pPr>
            <a:r>
              <a:rPr lang="en-GB" sz="1200"/>
              <a:t>13 million had lost their jobs by 1932, nearly 25% of the workforce</a:t>
            </a:r>
          </a:p>
          <a:p>
            <a:pPr marL="171450" indent="-171450">
              <a:buFont typeface="Arial" panose="020B0604020202020204" pitchFamily="34" charset="0"/>
              <a:buChar char="•"/>
            </a:pPr>
            <a:r>
              <a:rPr lang="en-GB" sz="1200"/>
              <a:t>1929-1932 factory production dropped by 45%</a:t>
            </a:r>
          </a:p>
          <a:p>
            <a:pPr marL="171450" indent="-171450">
              <a:buFont typeface="Arial" panose="020B0604020202020204" pitchFamily="34" charset="0"/>
              <a:buChar char="•"/>
            </a:pPr>
            <a:r>
              <a:rPr lang="en-GB" sz="1200"/>
              <a:t>12,000 people a day losing jobs by 1932 as 20,000 companies went out of business</a:t>
            </a:r>
          </a:p>
          <a:p>
            <a:pPr marL="171450" indent="-171450">
              <a:buFont typeface="Arial" panose="020B0604020202020204" pitchFamily="34" charset="0"/>
              <a:buChar char="•"/>
            </a:pPr>
            <a:r>
              <a:rPr lang="en-GB" sz="1200"/>
              <a:t>250,000 Americans stopped paying their mortgages and were evicted from their homes. Many lived on the streets. One family moved into a cave in New York’s Central Park.  </a:t>
            </a:r>
          </a:p>
        </p:txBody>
      </p:sp>
    </p:spTree>
    <p:extLst>
      <p:ext uri="{BB962C8B-B14F-4D97-AF65-F5344CB8AC3E}">
        <p14:creationId xmlns:p14="http://schemas.microsoft.com/office/powerpoint/2010/main" val="127361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5" name="Table 198">
            <a:extLst>
              <a:ext uri="{FF2B5EF4-FFF2-40B4-BE49-F238E27FC236}">
                <a16:creationId xmlns:a16="http://schemas.microsoft.com/office/drawing/2014/main" id="{3AE93D68-E392-4058-8733-6CD2032B32A9}"/>
              </a:ext>
            </a:extLst>
          </p:cNvPr>
          <p:cNvGraphicFramePr>
            <a:graphicFrameLocks noGrp="1"/>
          </p:cNvGraphicFramePr>
          <p:nvPr>
            <p:extLst>
              <p:ext uri="{D42A27DB-BD31-4B8C-83A1-F6EECF244321}">
                <p14:modId xmlns:p14="http://schemas.microsoft.com/office/powerpoint/2010/main" val="1336328454"/>
              </p:ext>
            </p:extLst>
          </p:nvPr>
        </p:nvGraphicFramePr>
        <p:xfrm>
          <a:off x="132584" y="8883556"/>
          <a:ext cx="5944347" cy="1676400"/>
        </p:xfrm>
        <a:graphic>
          <a:graphicData uri="http://schemas.openxmlformats.org/drawingml/2006/table">
            <a:tbl>
              <a:tblPr firstRow="1" bandRow="1">
                <a:tableStyleId>{5940675A-B579-460E-94D1-54222C63F5DA}</a:tableStyleId>
              </a:tblPr>
              <a:tblGrid>
                <a:gridCol w="5944347">
                  <a:extLst>
                    <a:ext uri="{9D8B030D-6E8A-4147-A177-3AD203B41FA5}">
                      <a16:colId xmlns:a16="http://schemas.microsoft.com/office/drawing/2014/main" val="2887824292"/>
                    </a:ext>
                  </a:extLst>
                </a:gridCol>
              </a:tblGrid>
              <a:tr h="211505">
                <a:tc>
                  <a:txBody>
                    <a:bodyPr/>
                    <a:lstStyle/>
                    <a:p>
                      <a:r>
                        <a:rPr lang="en-GB" sz="1400" b="1">
                          <a:solidFill>
                            <a:schemeClr val="tx1"/>
                          </a:solidFill>
                        </a:rPr>
                        <a:t>Popular Culture</a:t>
                      </a:r>
                    </a:p>
                  </a:txBody>
                  <a:tcPr/>
                </a:tc>
                <a:extLst>
                  <a:ext uri="{0D108BD9-81ED-4DB2-BD59-A6C34878D82A}">
                    <a16:rowId xmlns:a16="http://schemas.microsoft.com/office/drawing/2014/main" val="4168307558"/>
                  </a:ext>
                </a:extLst>
              </a:tr>
              <a:tr h="1339529">
                <a:tc>
                  <a:txBody>
                    <a:bodyPr/>
                    <a:lstStyle/>
                    <a:p>
                      <a:pPr marL="171450" indent="-171450">
                        <a:buFont typeface="Arial" panose="020B0604020202020204" pitchFamily="34" charset="0"/>
                        <a:buChar char="•"/>
                      </a:pPr>
                      <a:r>
                        <a:rPr lang="en-GB" sz="1200"/>
                        <a:t>Jazz remained popular. Bing Crosby and Judy Garland aimed popularity at this time</a:t>
                      </a:r>
                    </a:p>
                    <a:p>
                      <a:pPr marL="171450" indent="-171450">
                        <a:buFont typeface="Arial" panose="020B0604020202020204" pitchFamily="34" charset="0"/>
                        <a:buChar char="•"/>
                      </a:pPr>
                      <a:r>
                        <a:rPr lang="en-GB" sz="1200"/>
                        <a:t>Radio remained the main way that people listened to music, but Gramophones became more popular</a:t>
                      </a:r>
                    </a:p>
                    <a:p>
                      <a:pPr marL="171450" indent="-171450">
                        <a:buFont typeface="Arial" panose="020B0604020202020204" pitchFamily="34" charset="0"/>
                        <a:buChar char="•"/>
                      </a:pPr>
                      <a:r>
                        <a:rPr lang="en-GB" sz="1200"/>
                        <a:t>60 million people a week were still going to the cinema to escape their troubles</a:t>
                      </a:r>
                    </a:p>
                    <a:p>
                      <a:pPr marL="171450" indent="-171450">
                        <a:buFont typeface="Arial" panose="020B0604020202020204" pitchFamily="34" charset="0"/>
                        <a:buChar char="•"/>
                      </a:pPr>
                      <a:r>
                        <a:rPr lang="en-GB" sz="1200"/>
                        <a:t>Comic books became popular. 1938 saw the debut of superman. Young people became big fans.  </a:t>
                      </a:r>
                    </a:p>
                    <a:p>
                      <a:pPr marL="171450" indent="-171450">
                        <a:buFont typeface="Arial" panose="020B0604020202020204" pitchFamily="34" charset="0"/>
                        <a:buChar char="•"/>
                      </a:pPr>
                      <a:r>
                        <a:rPr lang="en-GB" sz="1200"/>
                        <a:t>Steinbeck was inspired to write ‘Of Mice and Men’ in this period.</a:t>
                      </a:r>
                    </a:p>
                  </a:txBody>
                  <a:tcPr/>
                </a:tc>
                <a:extLst>
                  <a:ext uri="{0D108BD9-81ED-4DB2-BD59-A6C34878D82A}">
                    <a16:rowId xmlns:a16="http://schemas.microsoft.com/office/drawing/2014/main" val="195597456"/>
                  </a:ext>
                </a:extLst>
              </a:tr>
            </a:tbl>
          </a:graphicData>
        </a:graphic>
      </p:graphicFrame>
      <p:graphicFrame>
        <p:nvGraphicFramePr>
          <p:cNvPr id="9" name="Table 9">
            <a:extLst>
              <a:ext uri="{FF2B5EF4-FFF2-40B4-BE49-F238E27FC236}">
                <a16:creationId xmlns:a16="http://schemas.microsoft.com/office/drawing/2014/main" id="{D6C6F63D-839A-4DB8-966B-5E4DE677F0ED}"/>
              </a:ext>
            </a:extLst>
          </p:cNvPr>
          <p:cNvGraphicFramePr>
            <a:graphicFrameLocks noGrp="1"/>
          </p:cNvGraphicFramePr>
          <p:nvPr>
            <p:extLst>
              <p:ext uri="{D42A27DB-BD31-4B8C-83A1-F6EECF244321}">
                <p14:modId xmlns:p14="http://schemas.microsoft.com/office/powerpoint/2010/main" val="126611376"/>
              </p:ext>
            </p:extLst>
          </p:nvPr>
        </p:nvGraphicFramePr>
        <p:xfrm>
          <a:off x="6489700" y="3660795"/>
          <a:ext cx="8490716" cy="2445623"/>
        </p:xfrm>
        <a:graphic>
          <a:graphicData uri="http://schemas.openxmlformats.org/drawingml/2006/table">
            <a:tbl>
              <a:tblPr firstRow="1" bandRow="1">
                <a:tableStyleId>{5940675A-B579-460E-94D1-54222C63F5DA}</a:tableStyleId>
              </a:tblPr>
              <a:tblGrid>
                <a:gridCol w="4245358">
                  <a:extLst>
                    <a:ext uri="{9D8B030D-6E8A-4147-A177-3AD203B41FA5}">
                      <a16:colId xmlns:a16="http://schemas.microsoft.com/office/drawing/2014/main" val="2962828450"/>
                    </a:ext>
                  </a:extLst>
                </a:gridCol>
                <a:gridCol w="4245358">
                  <a:extLst>
                    <a:ext uri="{9D8B030D-6E8A-4147-A177-3AD203B41FA5}">
                      <a16:colId xmlns:a16="http://schemas.microsoft.com/office/drawing/2014/main" val="665858325"/>
                    </a:ext>
                  </a:extLst>
                </a:gridCol>
              </a:tblGrid>
              <a:tr h="218083">
                <a:tc gridSpan="2">
                  <a:txBody>
                    <a:bodyPr/>
                    <a:lstStyle/>
                    <a:p>
                      <a:pPr algn="ctr"/>
                      <a:r>
                        <a:rPr lang="en-GB" sz="1400" b="1">
                          <a:solidFill>
                            <a:schemeClr val="tx1"/>
                          </a:solidFill>
                        </a:rPr>
                        <a:t>Opposition to the New Deal</a:t>
                      </a:r>
                    </a:p>
                  </a:txBody>
                  <a:tcPr/>
                </a:tc>
                <a:tc hMerge="1">
                  <a:txBody>
                    <a:bodyPr/>
                    <a:lstStyle/>
                    <a:p>
                      <a:endParaRPr lang="en-GB"/>
                    </a:p>
                  </a:txBody>
                  <a:tcPr/>
                </a:tc>
                <a:extLst>
                  <a:ext uri="{0D108BD9-81ED-4DB2-BD59-A6C34878D82A}">
                    <a16:rowId xmlns:a16="http://schemas.microsoft.com/office/drawing/2014/main" val="3621255691"/>
                  </a:ext>
                </a:extLst>
              </a:tr>
              <a:tr h="218083">
                <a:tc>
                  <a:txBody>
                    <a:bodyPr/>
                    <a:lstStyle/>
                    <a:p>
                      <a:pPr algn="ctr"/>
                      <a:r>
                        <a:rPr lang="en-GB" sz="1400" b="1">
                          <a:solidFill>
                            <a:schemeClr val="tx1"/>
                          </a:solidFill>
                        </a:rPr>
                        <a:t>It doesn’t do enough!</a:t>
                      </a:r>
                    </a:p>
                  </a:txBody>
                  <a:tcPr/>
                </a:tc>
                <a:tc>
                  <a:txBody>
                    <a:bodyPr/>
                    <a:lstStyle/>
                    <a:p>
                      <a:pPr algn="ctr"/>
                      <a:r>
                        <a:rPr lang="en-GB" sz="1400" b="1">
                          <a:solidFill>
                            <a:schemeClr val="tx1"/>
                          </a:solidFill>
                        </a:rPr>
                        <a:t>It does too much!</a:t>
                      </a:r>
                    </a:p>
                  </a:txBody>
                  <a:tcPr/>
                </a:tc>
                <a:extLst>
                  <a:ext uri="{0D108BD9-81ED-4DB2-BD59-A6C34878D82A}">
                    <a16:rowId xmlns:a16="http://schemas.microsoft.com/office/drawing/2014/main" val="2729527921"/>
                  </a:ext>
                </a:extLst>
              </a:tr>
              <a:tr h="1836023">
                <a:tc>
                  <a:txBody>
                    <a:bodyPr/>
                    <a:lstStyle/>
                    <a:p>
                      <a:pPr marL="171450" indent="-171450">
                        <a:buFont typeface="Arial" panose="020B0604020202020204" pitchFamily="34" charset="0"/>
                        <a:buChar char="•"/>
                      </a:pPr>
                      <a:r>
                        <a:rPr lang="en-GB" sz="1200" b="1"/>
                        <a:t>Hue Long- </a:t>
                      </a:r>
                      <a:r>
                        <a:rPr lang="en-GB" sz="1200"/>
                        <a:t>Politician from Louisiana believed the New Deal became too complicated and suggested an alternative called ‘Share Our Wealth’. For example, maximum income would be $1 million a year. </a:t>
                      </a:r>
                    </a:p>
                    <a:p>
                      <a:pPr marL="171450" indent="-171450">
                        <a:buFont typeface="Arial" panose="020B0604020202020204" pitchFamily="34" charset="0"/>
                        <a:buChar char="•"/>
                      </a:pPr>
                      <a:r>
                        <a:rPr lang="en-GB" sz="1200" b="1"/>
                        <a:t>Dr Francis Townsend</a:t>
                      </a:r>
                      <a:r>
                        <a:rPr lang="en-GB" sz="1200"/>
                        <a:t>- Campaigned for a pension o £200 per month for people over 60.</a:t>
                      </a:r>
                    </a:p>
                    <a:p>
                      <a:pPr marL="171450" indent="-171450">
                        <a:buFont typeface="Arial" panose="020B0604020202020204" pitchFamily="34" charset="0"/>
                        <a:buChar char="•"/>
                      </a:pPr>
                      <a:r>
                        <a:rPr lang="en-GB" sz="1200" b="1"/>
                        <a:t>Father Coughlin</a:t>
                      </a:r>
                      <a:r>
                        <a:rPr lang="en-GB" sz="1200"/>
                        <a:t>- A Catholic priest who set up the National Union for Social Justice which promised jobs and fair wages to everyone. The movement eventually faded.</a:t>
                      </a:r>
                    </a:p>
                  </a:txBody>
                  <a:tcPr/>
                </a:tc>
                <a:tc>
                  <a:txBody>
                    <a:bodyPr/>
                    <a:lstStyle/>
                    <a:p>
                      <a:pPr marL="171450" indent="-171450">
                        <a:buFont typeface="Arial" panose="020B0604020202020204" pitchFamily="34" charset="0"/>
                        <a:buChar char="•"/>
                      </a:pPr>
                      <a:r>
                        <a:rPr lang="en-GB" sz="1200" b="1"/>
                        <a:t>Republicans</a:t>
                      </a:r>
                      <a:r>
                        <a:rPr lang="en-GB" sz="1200"/>
                        <a:t>- Many still supported ‘rugged individualism’ and believed FDR was behaving like a dictator.</a:t>
                      </a:r>
                    </a:p>
                    <a:p>
                      <a:pPr marL="171450" indent="-171450">
                        <a:buFont typeface="Arial" panose="020B0604020202020204" pitchFamily="34" charset="0"/>
                        <a:buChar char="•"/>
                      </a:pPr>
                      <a:r>
                        <a:rPr lang="en-GB" sz="1200" b="1"/>
                        <a:t>Businesspeople</a:t>
                      </a:r>
                      <a:r>
                        <a:rPr lang="en-GB" sz="1200"/>
                        <a:t>- Many wealthy businesspeople did like the way the government was interfering and gave rights to workers. For examples, the NRA which allowed trade unions, minimum wage, and improved conditions.</a:t>
                      </a:r>
                    </a:p>
                    <a:p>
                      <a:pPr marL="0" indent="0">
                        <a:buFont typeface="Arial" panose="020B0604020202020204" pitchFamily="34" charset="0"/>
                        <a:buNone/>
                      </a:pPr>
                      <a:r>
                        <a:rPr lang="en-GB" sz="1200"/>
                        <a:t>Both believed the New Deal was complicated and there were too many codes and regulations.</a:t>
                      </a:r>
                    </a:p>
                  </a:txBody>
                  <a:tcPr/>
                </a:tc>
                <a:extLst>
                  <a:ext uri="{0D108BD9-81ED-4DB2-BD59-A6C34878D82A}">
                    <a16:rowId xmlns:a16="http://schemas.microsoft.com/office/drawing/2014/main" val="722731909"/>
                  </a:ext>
                </a:extLst>
              </a:tr>
            </a:tbl>
          </a:graphicData>
        </a:graphic>
      </p:graphicFrame>
      <p:graphicFrame>
        <p:nvGraphicFramePr>
          <p:cNvPr id="13" name="Table 13">
            <a:extLst>
              <a:ext uri="{FF2B5EF4-FFF2-40B4-BE49-F238E27FC236}">
                <a16:creationId xmlns:a16="http://schemas.microsoft.com/office/drawing/2014/main" id="{98E5AEA3-A9F7-4410-B5B1-B900599B5981}"/>
              </a:ext>
            </a:extLst>
          </p:cNvPr>
          <p:cNvGraphicFramePr>
            <a:graphicFrameLocks noGrp="1"/>
          </p:cNvGraphicFramePr>
          <p:nvPr>
            <p:extLst>
              <p:ext uri="{D42A27DB-BD31-4B8C-83A1-F6EECF244321}">
                <p14:modId xmlns:p14="http://schemas.microsoft.com/office/powerpoint/2010/main" val="63885351"/>
              </p:ext>
            </p:extLst>
          </p:nvPr>
        </p:nvGraphicFramePr>
        <p:xfrm>
          <a:off x="132584" y="3632132"/>
          <a:ext cx="6204716" cy="5071614"/>
        </p:xfrm>
        <a:graphic>
          <a:graphicData uri="http://schemas.openxmlformats.org/drawingml/2006/table">
            <a:tbl>
              <a:tblPr firstRow="1" bandRow="1">
                <a:tableStyleId>{5940675A-B579-460E-94D1-54222C63F5DA}</a:tableStyleId>
              </a:tblPr>
              <a:tblGrid>
                <a:gridCol w="894232">
                  <a:extLst>
                    <a:ext uri="{9D8B030D-6E8A-4147-A177-3AD203B41FA5}">
                      <a16:colId xmlns:a16="http://schemas.microsoft.com/office/drawing/2014/main" val="3268321341"/>
                    </a:ext>
                  </a:extLst>
                </a:gridCol>
                <a:gridCol w="2541502">
                  <a:extLst>
                    <a:ext uri="{9D8B030D-6E8A-4147-A177-3AD203B41FA5}">
                      <a16:colId xmlns:a16="http://schemas.microsoft.com/office/drawing/2014/main" val="2074557603"/>
                    </a:ext>
                  </a:extLst>
                </a:gridCol>
                <a:gridCol w="2768982">
                  <a:extLst>
                    <a:ext uri="{9D8B030D-6E8A-4147-A177-3AD203B41FA5}">
                      <a16:colId xmlns:a16="http://schemas.microsoft.com/office/drawing/2014/main" val="4283799290"/>
                    </a:ext>
                  </a:extLst>
                </a:gridCol>
              </a:tblGrid>
              <a:tr h="437960">
                <a:tc gridSpan="3">
                  <a:txBody>
                    <a:bodyPr/>
                    <a:lstStyle/>
                    <a:p>
                      <a:pPr algn="ctr"/>
                      <a:r>
                        <a:rPr lang="en-GB" sz="1400" b="1"/>
                        <a:t>How successful was the New Deal?</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7572885"/>
                  </a:ext>
                </a:extLst>
              </a:tr>
              <a:tr h="437960">
                <a:tc>
                  <a:txBody>
                    <a:bodyPr/>
                    <a:lstStyle/>
                    <a:p>
                      <a:pPr algn="ctr"/>
                      <a:r>
                        <a:rPr lang="en-GB" sz="1400" b="1"/>
                        <a:t>Group</a:t>
                      </a:r>
                    </a:p>
                  </a:txBody>
                  <a:tcPr/>
                </a:tc>
                <a:tc>
                  <a:txBody>
                    <a:bodyPr/>
                    <a:lstStyle/>
                    <a:p>
                      <a:pPr algn="ctr"/>
                      <a:r>
                        <a:rPr lang="en-GB" sz="1400" b="1"/>
                        <a:t>Success</a:t>
                      </a:r>
                    </a:p>
                  </a:txBody>
                  <a:tcPr/>
                </a:tc>
                <a:tc>
                  <a:txBody>
                    <a:bodyPr/>
                    <a:lstStyle/>
                    <a:p>
                      <a:pPr algn="ctr"/>
                      <a:r>
                        <a:rPr lang="en-GB" sz="1400" b="1"/>
                        <a:t>Failure</a:t>
                      </a:r>
                    </a:p>
                  </a:txBody>
                  <a:tcPr/>
                </a:tc>
                <a:extLst>
                  <a:ext uri="{0D108BD9-81ED-4DB2-BD59-A6C34878D82A}">
                    <a16:rowId xmlns:a16="http://schemas.microsoft.com/office/drawing/2014/main" val="340415364"/>
                  </a:ext>
                </a:extLst>
              </a:tr>
              <a:tr h="971913">
                <a:tc>
                  <a:txBody>
                    <a:bodyPr/>
                    <a:lstStyle/>
                    <a:p>
                      <a:r>
                        <a:rPr lang="en-GB" sz="1200" dirty="0"/>
                        <a:t>Workers</a:t>
                      </a:r>
                    </a:p>
                  </a:txBody>
                  <a:tcPr/>
                </a:tc>
                <a:tc>
                  <a:txBody>
                    <a:bodyPr/>
                    <a:lstStyle/>
                    <a:p>
                      <a:r>
                        <a:rPr lang="en-GB" sz="1200"/>
                        <a:t>NRA and Second New Deal measures strengthened the position of labour unions against large American Industrial Giants.</a:t>
                      </a:r>
                    </a:p>
                  </a:txBody>
                  <a:tcPr/>
                </a:tc>
                <a:tc>
                  <a:txBody>
                    <a:bodyPr/>
                    <a:lstStyle/>
                    <a:p>
                      <a:r>
                        <a:rPr lang="en-GB" sz="1200"/>
                        <a:t>Unions were treated with suspicion and many strike were broke up with brutal violence. Companies such as Ford employed their own thugs.</a:t>
                      </a:r>
                    </a:p>
                  </a:txBody>
                  <a:tcPr/>
                </a:tc>
                <a:extLst>
                  <a:ext uri="{0D108BD9-81ED-4DB2-BD59-A6C34878D82A}">
                    <a16:rowId xmlns:a16="http://schemas.microsoft.com/office/drawing/2014/main" val="1133177046"/>
                  </a:ext>
                </a:extLst>
              </a:tr>
              <a:tr h="821928">
                <a:tc>
                  <a:txBody>
                    <a:bodyPr/>
                    <a:lstStyle/>
                    <a:p>
                      <a:r>
                        <a:rPr lang="en-GB" sz="1200"/>
                        <a:t>Unemployed</a:t>
                      </a:r>
                    </a:p>
                  </a:txBody>
                  <a:tcPr/>
                </a:tc>
                <a:tc>
                  <a:txBody>
                    <a:bodyPr/>
                    <a:lstStyle/>
                    <a:p>
                      <a:r>
                        <a:rPr lang="en-GB" sz="1200"/>
                        <a:t>The New Deal created millions of jobs. Projects such as TVA brought work and improved the standard of living.</a:t>
                      </a:r>
                    </a:p>
                  </a:txBody>
                  <a:tcPr/>
                </a:tc>
                <a:tc>
                  <a:txBody>
                    <a:bodyPr/>
                    <a:lstStyle/>
                    <a:p>
                      <a:r>
                        <a:rPr lang="en-GB" sz="1200"/>
                        <a:t>There were six million unemployed by 1941.</a:t>
                      </a:r>
                    </a:p>
                  </a:txBody>
                  <a:tcPr/>
                </a:tc>
                <a:extLst>
                  <a:ext uri="{0D108BD9-81ED-4DB2-BD59-A6C34878D82A}">
                    <a16:rowId xmlns:a16="http://schemas.microsoft.com/office/drawing/2014/main" val="911880693"/>
                  </a:ext>
                </a:extLst>
              </a:tr>
              <a:tr h="821928">
                <a:tc>
                  <a:txBody>
                    <a:bodyPr/>
                    <a:lstStyle/>
                    <a:p>
                      <a:r>
                        <a:rPr lang="en-GB" sz="1200"/>
                        <a:t>African Americans</a:t>
                      </a:r>
                    </a:p>
                  </a:txBody>
                  <a:tcPr/>
                </a:tc>
                <a:tc>
                  <a:txBody>
                    <a:bodyPr/>
                    <a:lstStyle/>
                    <a:p>
                      <a:r>
                        <a:rPr lang="en-GB" sz="1200"/>
                        <a:t>Around 200,000 African Americans gained benefits from the CCC and other New Deal agencies.</a:t>
                      </a:r>
                    </a:p>
                  </a:txBody>
                  <a:tcPr/>
                </a:tc>
                <a:tc>
                  <a:txBody>
                    <a:bodyPr/>
                    <a:lstStyle/>
                    <a:p>
                      <a:r>
                        <a:rPr lang="en-GB" sz="1200"/>
                        <a:t>Roosevelt failed to pass laws against lynching, he feared Democrat senators in Southern States would not support him.</a:t>
                      </a:r>
                    </a:p>
                  </a:txBody>
                  <a:tcPr/>
                </a:tc>
                <a:extLst>
                  <a:ext uri="{0D108BD9-81ED-4DB2-BD59-A6C34878D82A}">
                    <a16:rowId xmlns:a16="http://schemas.microsoft.com/office/drawing/2014/main" val="3668393166"/>
                  </a:ext>
                </a:extLst>
              </a:tr>
              <a:tr h="755933">
                <a:tc>
                  <a:txBody>
                    <a:bodyPr/>
                    <a:lstStyle/>
                    <a:p>
                      <a:r>
                        <a:rPr lang="en-GB" sz="1200"/>
                        <a:t>Native Americans</a:t>
                      </a:r>
                    </a:p>
                  </a:txBody>
                  <a:tcPr/>
                </a:tc>
                <a:tc>
                  <a:txBody>
                    <a:bodyPr/>
                    <a:lstStyle/>
                    <a:p>
                      <a:r>
                        <a:rPr lang="en-GB" sz="1200"/>
                        <a:t>The Indian Reorganisation Act 1934 provided money to help native Americans to buy and improve land.</a:t>
                      </a:r>
                    </a:p>
                  </a:txBody>
                  <a:tcPr/>
                </a:tc>
                <a:tc>
                  <a:txBody>
                    <a:bodyPr/>
                    <a:lstStyle/>
                    <a:p>
                      <a:r>
                        <a:rPr lang="en-GB" sz="1200"/>
                        <a:t>Remained poor and excluded from sections of society</a:t>
                      </a:r>
                    </a:p>
                  </a:txBody>
                  <a:tcPr/>
                </a:tc>
                <a:extLst>
                  <a:ext uri="{0D108BD9-81ED-4DB2-BD59-A6C34878D82A}">
                    <a16:rowId xmlns:a16="http://schemas.microsoft.com/office/drawing/2014/main" val="3608659361"/>
                  </a:ext>
                </a:extLst>
              </a:tr>
              <a:tr h="821928">
                <a:tc>
                  <a:txBody>
                    <a:bodyPr/>
                    <a:lstStyle/>
                    <a:p>
                      <a:r>
                        <a:rPr lang="en-GB" sz="1200"/>
                        <a:t>Women</a:t>
                      </a:r>
                    </a:p>
                  </a:txBody>
                  <a:tcPr/>
                </a:tc>
                <a:tc>
                  <a:txBody>
                    <a:bodyPr/>
                    <a:lstStyle/>
                    <a:p>
                      <a:r>
                        <a:rPr lang="en-GB" sz="1200"/>
                        <a:t>Some women achieved prominent positions. Eleanor Roosevelt became an important campaigner on social issues.</a:t>
                      </a:r>
                    </a:p>
                  </a:txBody>
                  <a:tcPr/>
                </a:tc>
                <a:tc>
                  <a:txBody>
                    <a:bodyPr/>
                    <a:lstStyle/>
                    <a:p>
                      <a:r>
                        <a:rPr lang="en-GB" sz="1200" dirty="0"/>
                        <a:t>Most New Deal programmes were aimed to help male manual workers rather than women. Only about 800 women were involved in the CCC.</a:t>
                      </a:r>
                    </a:p>
                  </a:txBody>
                  <a:tcPr/>
                </a:tc>
                <a:extLst>
                  <a:ext uri="{0D108BD9-81ED-4DB2-BD59-A6C34878D82A}">
                    <a16:rowId xmlns:a16="http://schemas.microsoft.com/office/drawing/2014/main" val="2262686826"/>
                  </a:ext>
                </a:extLst>
              </a:tr>
            </a:tbl>
          </a:graphicData>
        </a:graphic>
      </p:graphicFrame>
      <p:pic>
        <p:nvPicPr>
          <p:cNvPr id="20" name="Picture 19">
            <a:extLst>
              <a:ext uri="{FF2B5EF4-FFF2-40B4-BE49-F238E27FC236}">
                <a16:creationId xmlns:a16="http://schemas.microsoft.com/office/drawing/2014/main" id="{B2A650EB-9B17-4840-BEBE-8FD63788418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4375" r="94375">
                        <a14:foregroundMark x1="6563" y1="58750" x2="12812" y2="58750"/>
                        <a14:foregroundMark x1="9063" y1="41563" x2="4688" y2="41563"/>
                        <a14:foregroundMark x1="7500" y1="58750" x2="4375" y2="58750"/>
                        <a14:foregroundMark x1="6875" y1="58438" x2="8750" y2="57813"/>
                        <a14:foregroundMark x1="9063" y1="56250" x2="6563" y2="56250"/>
                        <a14:foregroundMark x1="91563" y1="43438" x2="93750" y2="43438"/>
                        <a14:foregroundMark x1="91250" y1="60938" x2="94375" y2="60938"/>
                      </a14:backgroundRemoval>
                    </a14:imgEffect>
                  </a14:imgLayer>
                </a14:imgProps>
              </a:ext>
            </a:extLst>
          </a:blip>
          <a:stretch>
            <a:fillRect/>
          </a:stretch>
        </p:blipFill>
        <p:spPr>
          <a:xfrm rot="1449481">
            <a:off x="5315449" y="8508501"/>
            <a:ext cx="1173535" cy="1173535"/>
          </a:xfrm>
          <a:prstGeom prst="rect">
            <a:avLst/>
          </a:prstGeom>
        </p:spPr>
      </p:pic>
      <p:sp>
        <p:nvSpPr>
          <p:cNvPr id="21" name="TextBox 20">
            <a:extLst>
              <a:ext uri="{FF2B5EF4-FFF2-40B4-BE49-F238E27FC236}">
                <a16:creationId xmlns:a16="http://schemas.microsoft.com/office/drawing/2014/main" id="{C3901B23-A000-4549-B2C2-F7A07D80AE10}"/>
              </a:ext>
            </a:extLst>
          </p:cNvPr>
          <p:cNvSpPr txBox="1"/>
          <p:nvPr/>
        </p:nvSpPr>
        <p:spPr>
          <a:xfrm>
            <a:off x="8537761" y="6189084"/>
            <a:ext cx="3886947" cy="307777"/>
          </a:xfrm>
          <a:prstGeom prst="rect">
            <a:avLst/>
          </a:prstGeom>
          <a:noFill/>
        </p:spPr>
        <p:txBody>
          <a:bodyPr wrap="square" rtlCol="0">
            <a:spAutoFit/>
          </a:bodyPr>
          <a:lstStyle/>
          <a:p>
            <a:pPr algn="ctr"/>
            <a:r>
              <a:rPr lang="en-GB" sz="1400" b="1"/>
              <a:t>America at war</a:t>
            </a:r>
          </a:p>
        </p:txBody>
      </p:sp>
      <p:sp>
        <p:nvSpPr>
          <p:cNvPr id="24" name="TextBox 23">
            <a:extLst>
              <a:ext uri="{FF2B5EF4-FFF2-40B4-BE49-F238E27FC236}">
                <a16:creationId xmlns:a16="http://schemas.microsoft.com/office/drawing/2014/main" id="{FD93AC4B-47BB-49B5-AAB2-A997F57DA6EF}"/>
              </a:ext>
            </a:extLst>
          </p:cNvPr>
          <p:cNvSpPr txBox="1"/>
          <p:nvPr/>
        </p:nvSpPr>
        <p:spPr>
          <a:xfrm>
            <a:off x="6489700" y="6428255"/>
            <a:ext cx="8349876" cy="1569660"/>
          </a:xfrm>
          <a:prstGeom prst="rect">
            <a:avLst/>
          </a:prstGeom>
          <a:noFill/>
        </p:spPr>
        <p:txBody>
          <a:bodyPr wrap="square" rtlCol="0">
            <a:spAutoFit/>
          </a:bodyPr>
          <a:lstStyle/>
          <a:p>
            <a:r>
              <a:rPr lang="en-GB" sz="1200"/>
              <a:t>As soon as war broke out in September 1939, America declared support for Britain and France. They did not send soldiers, instead they sold them high-quality American made weapons.</a:t>
            </a:r>
          </a:p>
          <a:p>
            <a:pPr marL="171450" indent="-171450">
              <a:buFont typeface="Arial" panose="020B0604020202020204" pitchFamily="34" charset="0"/>
              <a:buChar char="•"/>
            </a:pPr>
            <a:r>
              <a:rPr lang="en-GB" sz="1200"/>
              <a:t>The Cash and Carry Plan- In November 1939, Britain and France began buying US weapons, warships, and planes which provided valuable production jobs. </a:t>
            </a:r>
          </a:p>
          <a:p>
            <a:pPr marL="171450" indent="-171450">
              <a:buFont typeface="Arial" panose="020B0604020202020204" pitchFamily="34" charset="0"/>
              <a:buChar char="•"/>
            </a:pPr>
            <a:r>
              <a:rPr lang="en-GB" sz="1200"/>
              <a:t>Land Lease- In March 1941, FDR agreed to lend Britain $7000 million worth of weapons.</a:t>
            </a:r>
          </a:p>
          <a:p>
            <a:pPr marL="171450" indent="-171450">
              <a:buFont typeface="Arial" panose="020B0604020202020204" pitchFamily="34" charset="0"/>
              <a:buChar char="•"/>
            </a:pPr>
            <a:r>
              <a:rPr lang="en-GB" sz="1200"/>
              <a:t>Attack on Pearl Harbour- On 7</a:t>
            </a:r>
            <a:r>
              <a:rPr lang="en-GB" sz="1200" baseline="30000"/>
              <a:t>th</a:t>
            </a:r>
            <a:r>
              <a:rPr lang="en-GB" sz="1200"/>
              <a:t> December 1941, 183 Japanese bomber planes attacked Pearl Harbour (a US Navy base in Hawaii), 2000 men were killed. The next day, American entered the war declaring war on Japan (Germany’s ally). Three days later, Germany declared war on America. </a:t>
            </a:r>
          </a:p>
        </p:txBody>
      </p:sp>
      <p:sp>
        <p:nvSpPr>
          <p:cNvPr id="27" name="TextBox 26">
            <a:extLst>
              <a:ext uri="{FF2B5EF4-FFF2-40B4-BE49-F238E27FC236}">
                <a16:creationId xmlns:a16="http://schemas.microsoft.com/office/drawing/2014/main" id="{1CCFFBCF-A290-4263-9A8C-A5C897AC6C35}"/>
              </a:ext>
            </a:extLst>
          </p:cNvPr>
          <p:cNvSpPr txBox="1"/>
          <p:nvPr/>
        </p:nvSpPr>
        <p:spPr>
          <a:xfrm>
            <a:off x="1024972" y="206609"/>
            <a:ext cx="2590800" cy="307777"/>
          </a:xfrm>
          <a:prstGeom prst="rect">
            <a:avLst/>
          </a:prstGeom>
          <a:noFill/>
        </p:spPr>
        <p:txBody>
          <a:bodyPr wrap="square" rtlCol="0">
            <a:spAutoFit/>
          </a:bodyPr>
          <a:lstStyle/>
          <a:p>
            <a:pPr algn="ctr"/>
            <a:r>
              <a:rPr lang="en-GB" sz="1400" b="1"/>
              <a:t>Hoover (Republican)</a:t>
            </a:r>
          </a:p>
        </p:txBody>
      </p:sp>
      <p:sp>
        <p:nvSpPr>
          <p:cNvPr id="28" name="TextBox 27">
            <a:extLst>
              <a:ext uri="{FF2B5EF4-FFF2-40B4-BE49-F238E27FC236}">
                <a16:creationId xmlns:a16="http://schemas.microsoft.com/office/drawing/2014/main" id="{CCDF9407-9BC6-4525-BEAA-CB72CC7A93A5}"/>
              </a:ext>
            </a:extLst>
          </p:cNvPr>
          <p:cNvSpPr txBox="1"/>
          <p:nvPr/>
        </p:nvSpPr>
        <p:spPr>
          <a:xfrm>
            <a:off x="12810" y="656305"/>
            <a:ext cx="4819427" cy="3046988"/>
          </a:xfrm>
          <a:prstGeom prst="rect">
            <a:avLst/>
          </a:prstGeom>
          <a:noFill/>
        </p:spPr>
        <p:txBody>
          <a:bodyPr wrap="square">
            <a:spAutoFit/>
          </a:bodyPr>
          <a:lstStyle/>
          <a:p>
            <a:pPr marL="171450" indent="-171450">
              <a:buFont typeface="Arial" panose="020B0604020202020204" pitchFamily="34" charset="0"/>
              <a:buChar char="•"/>
            </a:pPr>
            <a:r>
              <a:rPr lang="en-GB" sz="1200"/>
              <a:t>Unemployed workers travelled the country looking for work, </a:t>
            </a:r>
          </a:p>
          <a:p>
            <a:r>
              <a:rPr lang="en-GB" sz="1200"/>
              <a:t>known as hobos. Other homeless people were forced to live in </a:t>
            </a:r>
            <a:r>
              <a:rPr lang="en-GB" sz="1200" err="1"/>
              <a:t>Hoovervilles</a:t>
            </a:r>
            <a:r>
              <a:rPr lang="en-GB" sz="1200"/>
              <a:t>. </a:t>
            </a:r>
          </a:p>
          <a:p>
            <a:pPr marL="171450" indent="-171450">
              <a:buFont typeface="Arial" panose="020B0604020202020204" pitchFamily="34" charset="0"/>
              <a:buChar char="•"/>
            </a:pPr>
            <a:r>
              <a:rPr lang="en-GB" sz="1200"/>
              <a:t>Hoover was convinced that America would recover soon and believed I rugged individualism. </a:t>
            </a:r>
          </a:p>
          <a:p>
            <a:pPr marL="171450" indent="-171450">
              <a:buFont typeface="Arial" panose="020B0604020202020204" pitchFamily="34" charset="0"/>
              <a:buChar char="•"/>
            </a:pPr>
            <a:r>
              <a:rPr lang="en-GB" sz="1200"/>
              <a:t>Hoover eventually began to take some steps to improve things. The Reconstruction Finance Corporation  was set up. This lent money to businesses in trouble</a:t>
            </a:r>
          </a:p>
          <a:p>
            <a:pPr marL="171450" indent="-171450">
              <a:buFont typeface="Arial" panose="020B0604020202020204" pitchFamily="34" charset="0"/>
              <a:buChar char="•"/>
            </a:pPr>
            <a:r>
              <a:rPr lang="en-GB" sz="1200"/>
              <a:t>1930 cut taxes by $130 million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1930 Hawley-Smoot tariff = high tax on imported good to encourage Americans to buy American. Europe responded with similar tariffs making it harder for American businesses to sell abroad.  </a:t>
            </a:r>
          </a:p>
          <a:p>
            <a:pPr marL="171450" indent="-171450">
              <a:buFont typeface="Arial" panose="020B0604020202020204" pitchFamily="34" charset="0"/>
              <a:buChar char="•"/>
              <a:defRPr/>
            </a:pPr>
            <a:r>
              <a:rPr lang="en-GB" sz="1200"/>
              <a:t>1932 Emergency Relief Act made $300 million available to states to help the unemployed. Some states felt this was not the Federal Governments responsibility so only $30 million was actually given out. </a:t>
            </a:r>
          </a:p>
          <a:p>
            <a:pPr marR="0" lvl="0" defTabSz="914400" eaLnBrk="1" fontAlgn="auto" latinLnBrk="0" hangingPunct="1">
              <a:lnSpc>
                <a:spcPct val="100000"/>
              </a:lnSpc>
              <a:spcBef>
                <a:spcPts val="0"/>
              </a:spcBef>
              <a:spcAft>
                <a:spcPts val="0"/>
              </a:spcAft>
              <a:buClrTx/>
              <a:buSzTx/>
              <a:tabLst/>
              <a:defRPr/>
            </a:pPr>
            <a:endParaRPr lang="en-GB" sz="1200"/>
          </a:p>
        </p:txBody>
      </p:sp>
      <p:pic>
        <p:nvPicPr>
          <p:cNvPr id="30" name="Picture 29">
            <a:extLst>
              <a:ext uri="{FF2B5EF4-FFF2-40B4-BE49-F238E27FC236}">
                <a16:creationId xmlns:a16="http://schemas.microsoft.com/office/drawing/2014/main" id="{D508E810-1FCD-4251-820C-F5C704EBEF3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752" b="89951" l="10000" r="90000">
                        <a14:foregroundMark x1="51905" y1="51702" x2="55357" y2="51540"/>
                        <a14:foregroundMark x1="34405" y1="73420" x2="39643" y2="79092"/>
                        <a14:foregroundMark x1="39643" y1="79092" x2="44881" y2="82010"/>
                        <a14:foregroundMark x1="26190" y1="85413" x2="40000" y2="74230"/>
                        <a14:foregroundMark x1="37262" y1="85413" x2="46429" y2="85413"/>
                        <a14:foregroundMark x1="47262" y1="8752" x2="51905" y2="8752"/>
                      </a14:backgroundRemoval>
                    </a14:imgEffect>
                  </a14:imgLayer>
                </a14:imgProps>
              </a:ext>
            </a:extLst>
          </a:blip>
          <a:stretch>
            <a:fillRect/>
          </a:stretch>
        </p:blipFill>
        <p:spPr>
          <a:xfrm>
            <a:off x="178984" y="-2054"/>
            <a:ext cx="1224987" cy="725104"/>
          </a:xfrm>
          <a:prstGeom prst="rect">
            <a:avLst/>
          </a:prstGeom>
        </p:spPr>
      </p:pic>
      <p:pic>
        <p:nvPicPr>
          <p:cNvPr id="31" name="Picture 30">
            <a:extLst>
              <a:ext uri="{FF2B5EF4-FFF2-40B4-BE49-F238E27FC236}">
                <a16:creationId xmlns:a16="http://schemas.microsoft.com/office/drawing/2014/main" id="{0E446125-867F-461E-881B-A243444E174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634" b="96220" l="10000" r="90000">
                        <a14:foregroundMark x1="38293" y1="9024" x2="31585" y2="9024"/>
                        <a14:foregroundMark x1="32317" y1="5244" x2="37683" y2="4878"/>
                        <a14:foregroundMark x1="62317" y1="73780" x2="54146" y2="87927"/>
                        <a14:foregroundMark x1="37195" y1="89634" x2="54146" y2="90366"/>
                        <a14:foregroundMark x1="38171" y1="96220" x2="51220" y2="94756"/>
                        <a14:foregroundMark x1="38171" y1="91707" x2="38049" y2="86707"/>
                      </a14:backgroundRemoval>
                    </a14:imgEffect>
                  </a14:imgLayer>
                </a14:imgProps>
              </a:ext>
            </a:extLst>
          </a:blip>
          <a:stretch>
            <a:fillRect/>
          </a:stretch>
        </p:blipFill>
        <p:spPr>
          <a:xfrm>
            <a:off x="6750994" y="29506"/>
            <a:ext cx="797359" cy="749209"/>
          </a:xfrm>
          <a:prstGeom prst="rect">
            <a:avLst/>
          </a:prstGeom>
        </p:spPr>
      </p:pic>
      <p:sp>
        <p:nvSpPr>
          <p:cNvPr id="32" name="TextBox 31">
            <a:extLst>
              <a:ext uri="{FF2B5EF4-FFF2-40B4-BE49-F238E27FC236}">
                <a16:creationId xmlns:a16="http://schemas.microsoft.com/office/drawing/2014/main" id="{14FFE3DE-12E7-48D3-8935-84C7CD3CC710}"/>
              </a:ext>
            </a:extLst>
          </p:cNvPr>
          <p:cNvSpPr txBox="1"/>
          <p:nvPr/>
        </p:nvSpPr>
        <p:spPr>
          <a:xfrm>
            <a:off x="4600047" y="186601"/>
            <a:ext cx="2590800" cy="307777"/>
          </a:xfrm>
          <a:prstGeom prst="rect">
            <a:avLst/>
          </a:prstGeom>
          <a:noFill/>
        </p:spPr>
        <p:txBody>
          <a:bodyPr wrap="square" rtlCol="0">
            <a:spAutoFit/>
          </a:bodyPr>
          <a:lstStyle/>
          <a:p>
            <a:pPr algn="ctr"/>
            <a:r>
              <a:rPr lang="en-GB" sz="1400" b="1"/>
              <a:t>Roosevelt (Democrat)</a:t>
            </a:r>
          </a:p>
        </p:txBody>
      </p:sp>
      <p:sp>
        <p:nvSpPr>
          <p:cNvPr id="33" name="TextBox 32">
            <a:extLst>
              <a:ext uri="{FF2B5EF4-FFF2-40B4-BE49-F238E27FC236}">
                <a16:creationId xmlns:a16="http://schemas.microsoft.com/office/drawing/2014/main" id="{CFD2E824-F404-42AB-8BF5-8CF131B38B7F}"/>
              </a:ext>
            </a:extLst>
          </p:cNvPr>
          <p:cNvSpPr txBox="1"/>
          <p:nvPr/>
        </p:nvSpPr>
        <p:spPr>
          <a:xfrm>
            <a:off x="4766798" y="641869"/>
            <a:ext cx="3123824" cy="2308324"/>
          </a:xfrm>
          <a:prstGeom prst="rect">
            <a:avLst/>
          </a:prstGeom>
          <a:noFill/>
        </p:spPr>
        <p:txBody>
          <a:bodyPr wrap="square" rtlCol="0">
            <a:spAutoFit/>
          </a:bodyPr>
          <a:lstStyle/>
          <a:p>
            <a:pPr marL="171450" indent="-171450">
              <a:buFont typeface="Arial" panose="020B0604020202020204" pitchFamily="34" charset="0"/>
              <a:buChar char="•"/>
            </a:pPr>
            <a:r>
              <a:rPr lang="en-GB" sz="1200"/>
              <a:t>Promised to end prohibition</a:t>
            </a:r>
          </a:p>
          <a:p>
            <a:pPr marL="171450" indent="-171450">
              <a:buFont typeface="Arial" panose="020B0604020202020204" pitchFamily="34" charset="0"/>
              <a:buChar char="•"/>
            </a:pPr>
            <a:r>
              <a:rPr lang="en-GB" sz="1200"/>
              <a:t>Promised Americans a New Deal</a:t>
            </a:r>
          </a:p>
          <a:p>
            <a:pPr marL="171450" indent="-171450">
              <a:buFont typeface="Arial" panose="020B0604020202020204" pitchFamily="34" charset="0"/>
              <a:buChar char="•"/>
            </a:pPr>
            <a:r>
              <a:rPr lang="en-GB" sz="1200"/>
              <a:t>Promised America the 3 ‘Rs’: Relief (for old, sick and unemployed), Recovery (government schemes to provide jobs), and Reform (ensure another Depression could not happen)</a:t>
            </a:r>
          </a:p>
          <a:p>
            <a:pPr marL="171450" indent="-171450">
              <a:buFont typeface="Arial" panose="020B0604020202020204" pitchFamily="34" charset="0"/>
              <a:buChar char="•"/>
            </a:pPr>
            <a:r>
              <a:rPr lang="en-GB" sz="1200"/>
              <a:t>Won the 1932 election- 42 out of 48 states voted for him! His first action was the New Deal</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35" name="TextBox 34">
            <a:extLst>
              <a:ext uri="{FF2B5EF4-FFF2-40B4-BE49-F238E27FC236}">
                <a16:creationId xmlns:a16="http://schemas.microsoft.com/office/drawing/2014/main" id="{7BBD3B12-864A-4B14-ADAE-2AEB5D58A58B}"/>
              </a:ext>
            </a:extLst>
          </p:cNvPr>
          <p:cNvSpPr txBox="1"/>
          <p:nvPr/>
        </p:nvSpPr>
        <p:spPr>
          <a:xfrm>
            <a:off x="7993004" y="576236"/>
            <a:ext cx="6941012" cy="1754326"/>
          </a:xfrm>
          <a:prstGeom prst="rect">
            <a:avLst/>
          </a:prstGeom>
          <a:noFill/>
        </p:spPr>
        <p:txBody>
          <a:bodyPr wrap="square">
            <a:spAutoFit/>
          </a:bodyPr>
          <a:lstStyle/>
          <a:p>
            <a:pPr marL="171450" indent="-171450">
              <a:buFont typeface="Arial" panose="020B0604020202020204" pitchFamily="34" charset="0"/>
              <a:buChar char="•"/>
            </a:pPr>
            <a:r>
              <a:rPr lang="en-US" sz="1200" dirty="0"/>
              <a:t> This was a series of programs, projects, and reforms to get people back to work</a:t>
            </a:r>
          </a:p>
          <a:p>
            <a:pPr marL="171450" indent="-171450">
              <a:buFont typeface="Arial" panose="020B0604020202020204" pitchFamily="34" charset="0"/>
              <a:buChar char="•"/>
            </a:pPr>
            <a:r>
              <a:rPr lang="en-US" sz="1200" dirty="0"/>
              <a:t>Change No.1- Emergency Banking Act - Closed down banks and only reopened the reliable ones. This restored faith in the baking system.</a:t>
            </a:r>
          </a:p>
          <a:p>
            <a:pPr marL="171450" indent="-171450">
              <a:buFont typeface="Arial" panose="020B0604020202020204" pitchFamily="34" charset="0"/>
              <a:buChar char="•"/>
            </a:pPr>
            <a:r>
              <a:rPr lang="en-US" sz="1200" dirty="0"/>
              <a:t>Change No.2- Cut the pay of government workers and the armed forces by 15%. This saved $1 billion straight away.</a:t>
            </a:r>
          </a:p>
          <a:p>
            <a:pPr marL="171450" indent="-171450">
              <a:buFont typeface="Arial" panose="020B0604020202020204" pitchFamily="34" charset="0"/>
              <a:buChar char="•"/>
            </a:pPr>
            <a:r>
              <a:rPr lang="en-US" sz="1200" dirty="0"/>
              <a:t>Change No.3- The Beer act -  Removed the prohibition laws making it legal to sell alcohol. This meant a tax could be put on sales, raising money for the Government.</a:t>
            </a:r>
          </a:p>
          <a:p>
            <a:pPr marL="171450" indent="-171450">
              <a:buFont typeface="Arial" panose="020B0604020202020204" pitchFamily="34" charset="0"/>
              <a:buChar char="•"/>
            </a:pPr>
            <a:r>
              <a:rPr lang="en-US" sz="1200" dirty="0"/>
              <a:t>Introduced the Alphabet Agencies targeting all sorts of areas. The idea was to provide work and income for those hit by the depression. For examples:</a:t>
            </a:r>
          </a:p>
        </p:txBody>
      </p:sp>
      <p:sp>
        <p:nvSpPr>
          <p:cNvPr id="36" name="TextBox 35">
            <a:extLst>
              <a:ext uri="{FF2B5EF4-FFF2-40B4-BE49-F238E27FC236}">
                <a16:creationId xmlns:a16="http://schemas.microsoft.com/office/drawing/2014/main" id="{950E505F-1220-40AF-9567-1DF069AEF70E}"/>
              </a:ext>
            </a:extLst>
          </p:cNvPr>
          <p:cNvSpPr txBox="1"/>
          <p:nvPr/>
        </p:nvSpPr>
        <p:spPr>
          <a:xfrm>
            <a:off x="9210155" y="196901"/>
            <a:ext cx="4118617" cy="307777"/>
          </a:xfrm>
          <a:prstGeom prst="rect">
            <a:avLst/>
          </a:prstGeom>
          <a:noFill/>
        </p:spPr>
        <p:txBody>
          <a:bodyPr wrap="square" rtlCol="0">
            <a:spAutoFit/>
          </a:bodyPr>
          <a:lstStyle/>
          <a:p>
            <a:pPr algn="ctr"/>
            <a:r>
              <a:rPr lang="en-GB" sz="1400" b="1"/>
              <a:t>What was the New Deal?</a:t>
            </a:r>
          </a:p>
        </p:txBody>
      </p:sp>
      <p:graphicFrame>
        <p:nvGraphicFramePr>
          <p:cNvPr id="37" name="Table 98">
            <a:extLst>
              <a:ext uri="{FF2B5EF4-FFF2-40B4-BE49-F238E27FC236}">
                <a16:creationId xmlns:a16="http://schemas.microsoft.com/office/drawing/2014/main" id="{2A484826-71C0-4FED-9549-E6A14537A19F}"/>
              </a:ext>
            </a:extLst>
          </p:cNvPr>
          <p:cNvGraphicFramePr>
            <a:graphicFrameLocks noGrp="1"/>
          </p:cNvGraphicFramePr>
          <p:nvPr>
            <p:extLst>
              <p:ext uri="{D42A27DB-BD31-4B8C-83A1-F6EECF244321}">
                <p14:modId xmlns:p14="http://schemas.microsoft.com/office/powerpoint/2010/main" val="2601506226"/>
              </p:ext>
            </p:extLst>
          </p:nvPr>
        </p:nvGraphicFramePr>
        <p:xfrm>
          <a:off x="8063623" y="2398655"/>
          <a:ext cx="6916794" cy="1029637"/>
        </p:xfrm>
        <a:graphic>
          <a:graphicData uri="http://schemas.openxmlformats.org/drawingml/2006/table">
            <a:tbl>
              <a:tblPr firstRow="1" bandRow="1">
                <a:tableStyleId>{5940675A-B579-460E-94D1-54222C63F5DA}</a:tableStyleId>
              </a:tblPr>
              <a:tblGrid>
                <a:gridCol w="2305598">
                  <a:extLst>
                    <a:ext uri="{9D8B030D-6E8A-4147-A177-3AD203B41FA5}">
                      <a16:colId xmlns:a16="http://schemas.microsoft.com/office/drawing/2014/main" val="3343162571"/>
                    </a:ext>
                  </a:extLst>
                </a:gridCol>
                <a:gridCol w="2194306">
                  <a:extLst>
                    <a:ext uri="{9D8B030D-6E8A-4147-A177-3AD203B41FA5}">
                      <a16:colId xmlns:a16="http://schemas.microsoft.com/office/drawing/2014/main" val="1485965470"/>
                    </a:ext>
                  </a:extLst>
                </a:gridCol>
                <a:gridCol w="2416890">
                  <a:extLst>
                    <a:ext uri="{9D8B030D-6E8A-4147-A177-3AD203B41FA5}">
                      <a16:colId xmlns:a16="http://schemas.microsoft.com/office/drawing/2014/main" val="143243373"/>
                    </a:ext>
                  </a:extLst>
                </a:gridCol>
              </a:tblGrid>
              <a:tr h="408884">
                <a:tc>
                  <a:txBody>
                    <a:bodyPr/>
                    <a:lstStyle/>
                    <a:p>
                      <a:r>
                        <a:rPr lang="en-GB" sz="1200" b="1">
                          <a:solidFill>
                            <a:schemeClr val="tx1"/>
                          </a:solidFill>
                        </a:rPr>
                        <a:t>CCC (Civilians Conservation Corps)</a:t>
                      </a:r>
                    </a:p>
                  </a:txBody>
                  <a:tcPr/>
                </a:tc>
                <a:tc>
                  <a:txBody>
                    <a:bodyPr/>
                    <a:lstStyle/>
                    <a:p>
                      <a:r>
                        <a:rPr lang="en-GB" sz="1200" b="1"/>
                        <a:t>FCA (Farm Credit Administration) </a:t>
                      </a:r>
                    </a:p>
                  </a:txBody>
                  <a:tcPr/>
                </a:tc>
                <a:tc>
                  <a:txBody>
                    <a:bodyPr/>
                    <a:lstStyle/>
                    <a:p>
                      <a:r>
                        <a:rPr lang="en-GB" sz="1200" b="1"/>
                        <a:t>FERA (Federal Emergency Relief Agency)</a:t>
                      </a:r>
                    </a:p>
                  </a:txBody>
                  <a:tcPr/>
                </a:tc>
                <a:extLst>
                  <a:ext uri="{0D108BD9-81ED-4DB2-BD59-A6C34878D82A}">
                    <a16:rowId xmlns:a16="http://schemas.microsoft.com/office/drawing/2014/main" val="139654156"/>
                  </a:ext>
                </a:extLst>
              </a:tr>
              <a:tr h="572437">
                <a:tc>
                  <a:txBody>
                    <a:bodyPr/>
                    <a:lstStyle/>
                    <a:p>
                      <a:r>
                        <a:rPr lang="en-GB" sz="1200"/>
                        <a:t>18-25 employed in the countryside. </a:t>
                      </a:r>
                    </a:p>
                  </a:txBody>
                  <a:tcPr/>
                </a:tc>
                <a:tc>
                  <a:txBody>
                    <a:bodyPr/>
                    <a:lstStyle/>
                    <a:p>
                      <a:r>
                        <a:rPr lang="en-GB" sz="1200"/>
                        <a:t>Lent money to farmers.</a:t>
                      </a:r>
                    </a:p>
                  </a:txBody>
                  <a:tcPr/>
                </a:tc>
                <a:tc>
                  <a:txBody>
                    <a:bodyPr/>
                    <a:lstStyle/>
                    <a:p>
                      <a:r>
                        <a:rPr lang="en-GB" sz="1200"/>
                        <a:t>$500 million given to states to help homeless and starving people.</a:t>
                      </a:r>
                    </a:p>
                  </a:txBody>
                  <a:tcPr/>
                </a:tc>
                <a:extLst>
                  <a:ext uri="{0D108BD9-81ED-4DB2-BD59-A6C34878D82A}">
                    <a16:rowId xmlns:a16="http://schemas.microsoft.com/office/drawing/2014/main" val="3928629333"/>
                  </a:ext>
                </a:extLst>
              </a:tr>
            </a:tbl>
          </a:graphicData>
        </a:graphic>
      </p:graphicFrame>
      <p:pic>
        <p:nvPicPr>
          <p:cNvPr id="38" name="Picture 37">
            <a:extLst>
              <a:ext uri="{FF2B5EF4-FFF2-40B4-BE49-F238E27FC236}">
                <a16:creationId xmlns:a16="http://schemas.microsoft.com/office/drawing/2014/main" id="{920D346E-9AA5-4644-934B-CFA610DF7A58}"/>
              </a:ext>
            </a:extLst>
          </p:cNvPr>
          <p:cNvPicPr>
            <a:picLocks noChangeAspect="1"/>
          </p:cNvPicPr>
          <p:nvPr/>
        </p:nvPicPr>
        <p:blipFill rotWithShape="1">
          <a:blip r:embed="rId8"/>
          <a:srcRect l="4118" t="772" r="3612" b="7811"/>
          <a:stretch/>
        </p:blipFill>
        <p:spPr>
          <a:xfrm>
            <a:off x="5039798" y="2606293"/>
            <a:ext cx="2669102" cy="831139"/>
          </a:xfrm>
          <a:prstGeom prst="rect">
            <a:avLst/>
          </a:prstGeom>
        </p:spPr>
      </p:pic>
      <p:graphicFrame>
        <p:nvGraphicFramePr>
          <p:cNvPr id="39" name="Table 39">
            <a:extLst>
              <a:ext uri="{FF2B5EF4-FFF2-40B4-BE49-F238E27FC236}">
                <a16:creationId xmlns:a16="http://schemas.microsoft.com/office/drawing/2014/main" id="{65605CB3-9B3D-4D27-A8DA-7BAC64F614B8}"/>
              </a:ext>
            </a:extLst>
          </p:cNvPr>
          <p:cNvGraphicFramePr>
            <a:graphicFrameLocks noGrp="1"/>
          </p:cNvGraphicFramePr>
          <p:nvPr>
            <p:extLst>
              <p:ext uri="{D42A27DB-BD31-4B8C-83A1-F6EECF244321}">
                <p14:modId xmlns:p14="http://schemas.microsoft.com/office/powerpoint/2010/main" val="3477168393"/>
              </p:ext>
            </p:extLst>
          </p:nvPr>
        </p:nvGraphicFramePr>
        <p:xfrm>
          <a:off x="6489700" y="8021724"/>
          <a:ext cx="8349876" cy="2341368"/>
        </p:xfrm>
        <a:graphic>
          <a:graphicData uri="http://schemas.openxmlformats.org/drawingml/2006/table">
            <a:tbl>
              <a:tblPr firstRow="1" bandRow="1">
                <a:tableStyleId>{5940675A-B579-460E-94D1-54222C63F5DA}</a:tableStyleId>
              </a:tblPr>
              <a:tblGrid>
                <a:gridCol w="4174938">
                  <a:extLst>
                    <a:ext uri="{9D8B030D-6E8A-4147-A177-3AD203B41FA5}">
                      <a16:colId xmlns:a16="http://schemas.microsoft.com/office/drawing/2014/main" val="2720294838"/>
                    </a:ext>
                  </a:extLst>
                </a:gridCol>
                <a:gridCol w="4174938">
                  <a:extLst>
                    <a:ext uri="{9D8B030D-6E8A-4147-A177-3AD203B41FA5}">
                      <a16:colId xmlns:a16="http://schemas.microsoft.com/office/drawing/2014/main" val="2912961294"/>
                    </a:ext>
                  </a:extLst>
                </a:gridCol>
              </a:tblGrid>
              <a:tr h="274692">
                <a:tc gridSpan="2">
                  <a:txBody>
                    <a:bodyPr/>
                    <a:lstStyle/>
                    <a:p>
                      <a:pPr algn="ctr"/>
                      <a:r>
                        <a:rPr lang="en-GB" sz="1400" b="1"/>
                        <a:t>Change in attitudes</a:t>
                      </a:r>
                    </a:p>
                  </a:txBody>
                  <a:tcPr/>
                </a:tc>
                <a:tc hMerge="1">
                  <a:txBody>
                    <a:bodyPr/>
                    <a:lstStyle/>
                    <a:p>
                      <a:endParaRPr lang="en-GB"/>
                    </a:p>
                  </a:txBody>
                  <a:tcPr/>
                </a:tc>
                <a:extLst>
                  <a:ext uri="{0D108BD9-81ED-4DB2-BD59-A6C34878D82A}">
                    <a16:rowId xmlns:a16="http://schemas.microsoft.com/office/drawing/2014/main" val="117808402"/>
                  </a:ext>
                </a:extLst>
              </a:tr>
              <a:tr h="274692">
                <a:tc>
                  <a:txBody>
                    <a:bodyPr/>
                    <a:lstStyle/>
                    <a:p>
                      <a:pPr algn="ctr"/>
                      <a:r>
                        <a:rPr lang="en-GB" sz="1400" b="1"/>
                        <a:t>African Americans</a:t>
                      </a:r>
                    </a:p>
                  </a:txBody>
                  <a:tcPr/>
                </a:tc>
                <a:tc>
                  <a:txBody>
                    <a:bodyPr/>
                    <a:lstStyle/>
                    <a:p>
                      <a:pPr algn="ctr"/>
                      <a:r>
                        <a:rPr lang="en-GB" sz="1400" b="1"/>
                        <a:t>Women</a:t>
                      </a:r>
                    </a:p>
                  </a:txBody>
                  <a:tcPr/>
                </a:tc>
                <a:extLst>
                  <a:ext uri="{0D108BD9-81ED-4DB2-BD59-A6C34878D82A}">
                    <a16:rowId xmlns:a16="http://schemas.microsoft.com/office/drawing/2014/main" val="2256038298"/>
                  </a:ext>
                </a:extLst>
              </a:tr>
              <a:tr h="1731768">
                <a:tc>
                  <a:txBody>
                    <a:bodyPr/>
                    <a:lstStyle/>
                    <a:p>
                      <a:pPr marL="171450" indent="-171450">
                        <a:buFont typeface="Arial" panose="020B0604020202020204" pitchFamily="34" charset="0"/>
                        <a:buChar char="•"/>
                      </a:pPr>
                      <a:r>
                        <a:rPr lang="en-GB" sz="1200"/>
                        <a:t>Around 1 million fought in the war, despite facing discrimination. For example, the air force would not train black pilots. </a:t>
                      </a:r>
                    </a:p>
                    <a:p>
                      <a:pPr marL="171450" indent="-171450">
                        <a:buFont typeface="Arial" panose="020B0604020202020204" pitchFamily="34" charset="0"/>
                        <a:buChar char="•"/>
                      </a:pPr>
                      <a:r>
                        <a:rPr lang="en-GB" sz="1200"/>
                        <a:t>However, barriers began to break down and they were able to train as pilots, but this was only in black only regiments.</a:t>
                      </a:r>
                    </a:p>
                    <a:p>
                      <a:pPr marL="171450" indent="-171450">
                        <a:buFont typeface="Arial" panose="020B0604020202020204" pitchFamily="34" charset="0"/>
                        <a:buChar char="•"/>
                      </a:pPr>
                      <a:r>
                        <a:rPr lang="en-GB" sz="1200"/>
                        <a:t>The Fair Employment Practice Committee (FEPC) was set up to prevent discrimination. Some companies did improve their policies; however, companies could not be forced to change.</a:t>
                      </a:r>
                    </a:p>
                  </a:txBody>
                  <a:tcPr/>
                </a:tc>
                <a:tc>
                  <a:txBody>
                    <a:bodyPr/>
                    <a:lstStyle/>
                    <a:p>
                      <a:pPr marL="171450" indent="-171450">
                        <a:buFont typeface="Arial" panose="020B0604020202020204" pitchFamily="34" charset="0"/>
                        <a:buChar char="•"/>
                      </a:pPr>
                      <a:r>
                        <a:rPr lang="en-GB" sz="1200" kern="1200">
                          <a:solidFill>
                            <a:schemeClr val="tx1"/>
                          </a:solidFill>
                          <a:effectLst/>
                          <a:latin typeface="+mn-lt"/>
                          <a:ea typeface="+mn-ea"/>
                          <a:cs typeface="+mn-cs"/>
                        </a:rPr>
                        <a:t>Before war broke out, women had worked in traditional ‘female’ jobs such as nursing or teaching. </a:t>
                      </a:r>
                    </a:p>
                    <a:p>
                      <a:pPr marL="171450" indent="-171450">
                        <a:buFont typeface="Arial" panose="020B0604020202020204" pitchFamily="34" charset="0"/>
                        <a:buChar char="•"/>
                      </a:pPr>
                      <a:r>
                        <a:rPr lang="en-GB" sz="1200" kern="1200">
                          <a:solidFill>
                            <a:schemeClr val="tx1"/>
                          </a:solidFill>
                          <a:effectLst/>
                          <a:latin typeface="+mn-lt"/>
                          <a:ea typeface="+mn-ea"/>
                          <a:cs typeface="+mn-cs"/>
                        </a:rPr>
                        <a:t>The war provide job opportunities. For example, in 1942, 200,000 women worked in shipbuilding and 350,000 joined the women’s section of the armed forces.</a:t>
                      </a:r>
                      <a:endParaRPr lang="en-GB" sz="1200"/>
                    </a:p>
                  </a:txBody>
                  <a:tcPr/>
                </a:tc>
                <a:extLst>
                  <a:ext uri="{0D108BD9-81ED-4DB2-BD59-A6C34878D82A}">
                    <a16:rowId xmlns:a16="http://schemas.microsoft.com/office/drawing/2014/main" val="2629548073"/>
                  </a:ext>
                </a:extLst>
              </a:tr>
            </a:tbl>
          </a:graphicData>
        </a:graphic>
      </p:graphicFrame>
    </p:spTree>
    <p:extLst>
      <p:ext uri="{BB962C8B-B14F-4D97-AF65-F5344CB8AC3E}">
        <p14:creationId xmlns:p14="http://schemas.microsoft.com/office/powerpoint/2010/main" val="24791366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8472304-bc1a-4937-b30c-7c277c860ac3">CA73KAZFXKWK-1207151448-65119</_dlc_DocId>
    <_dlc_DocIdUrl xmlns="08472304-bc1a-4937-b30c-7c277c860ac3">
      <Url>https://hebburn.sharepoint.com/sites/staffroom/_layouts/15/DocIdRedir.aspx?ID=CA73KAZFXKWK-1207151448-65119</Url>
      <Description>CA73KAZFXKWK-1207151448-65119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3" ma:contentTypeDescription="Create a new document." ma:contentTypeScope="" ma:versionID="f16942748d9363fef052b509c66c9014">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d5b519a997fc192f5c64e108f170bb5d"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4767F7-E984-4F97-967A-772119B464AE}">
  <ds:schemaRefs>
    <ds:schemaRef ds:uri="http://schemas.microsoft.com/sharepoint/events"/>
  </ds:schemaRefs>
</ds:datastoreItem>
</file>

<file path=customXml/itemProps2.xml><?xml version="1.0" encoding="utf-8"?>
<ds:datastoreItem xmlns:ds="http://schemas.openxmlformats.org/officeDocument/2006/customXml" ds:itemID="{5D4E88E4-944D-4109-B26F-6858838EA9B6}">
  <ds:schemaRefs>
    <ds:schemaRef ds:uri="http://schemas.microsoft.com/office/2006/metadata/properties"/>
    <ds:schemaRef ds:uri="http://purl.org/dc/elements/1.1/"/>
    <ds:schemaRef ds:uri="http://purl.org/dc/dcmitype/"/>
    <ds:schemaRef ds:uri="http://schemas.microsoft.com/office/infopath/2007/PartnerControls"/>
    <ds:schemaRef ds:uri="08472304-bc1a-4937-b30c-7c277c860ac3"/>
    <ds:schemaRef ds:uri="44d12623-5f40-41ee-9b3f-9f90abd3d084"/>
    <ds:schemaRef ds:uri="http://schemas.openxmlformats.org/package/2006/metadata/core-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6170F716-7A15-4542-A85A-A20602BDC60D}">
  <ds:schemaRefs>
    <ds:schemaRef ds:uri="08472304-bc1a-4937-b30c-7c277c860ac3"/>
    <ds:schemaRef ds:uri="44d12623-5f40-41ee-9b3f-9f90abd3d0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63B6972-7C0F-4DDF-A5E2-95CD4B7A2B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TotalTime>
  <Words>1662</Words>
  <Application>Microsoft Office PowerPoint</Application>
  <PresentationFormat>Custom</PresentationFormat>
  <Paragraphs>169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C:\Users\JCF80~1.BIG\AppData\Local\Temp\mso4BAE.tmp</dc:title>
  <dc:creator>j.bigwood</dc:creator>
  <cp:lastModifiedBy>Richard Bowman</cp:lastModifiedBy>
  <cp:revision>3</cp:revision>
  <cp:lastPrinted>2022-02-18T08:15:11Z</cp:lastPrinted>
  <dcterms:created xsi:type="dcterms:W3CDTF">2020-04-02T08:42:20Z</dcterms:created>
  <dcterms:modified xsi:type="dcterms:W3CDTF">2022-02-18T09:09:16Z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2019-01-21T00:00:00Z</vt:filetime>
  </property>
  <property fmtid="{D5CDD505-2E9C-101B-9397-08002B2CF9AE}" pid="3" name="LastSaved">
    <vt:filetime>2020-04-02T00:00:00Z</vt:filetime>
  </property>
  <property fmtid="{D5CDD505-2E9C-101B-9397-08002B2CF9AE}" pid="4" name="ContentTypeId">
    <vt:lpwstr>0x010100D8FEA610CC66AA4696C86B81B125B99F</vt:lpwstr>
  </property>
  <property fmtid="{D5CDD505-2E9C-101B-9397-08002B2CF9AE}" pid="5" name="_dlc_DocIdItemGuid">
    <vt:lpwstr>6a08cfdf-3ff9-4030-97f0-fbc912a086fe</vt:lpwstr>
  </property>
</Properties>
</file>