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sldIdLst>
    <p:sldId id="256" r:id="rId6"/>
    <p:sldId id="257"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09022F-1FD1-48E8-A70D-7947778AB2EE}" v="827" dt="2020-09-09T12:27:29.4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2.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ableStyles" Target="tableStyles.xml"/><Relationship Id="rId5" Type="http://schemas.openxmlformats.org/officeDocument/2006/relationships/slideMaster" Target="slideMasters/slideMaster1.xml"/><Relationship Id="rId10"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ard Bowman" userId="31d25f62-f5bc-4db1-9b16-0e6a31b2435d" providerId="ADAL" clId="{AC09022F-1FD1-48E8-A70D-7947778AB2EE}"/>
    <pc:docChg chg="modSld">
      <pc:chgData name="Richard Bowman" userId="31d25f62-f5bc-4db1-9b16-0e6a31b2435d" providerId="ADAL" clId="{AC09022F-1FD1-48E8-A70D-7947778AB2EE}" dt="2020-09-09T12:27:42.723" v="842" actId="1076"/>
      <pc:docMkLst>
        <pc:docMk/>
      </pc:docMkLst>
      <pc:sldChg chg="addSp modSp mod">
        <pc:chgData name="Richard Bowman" userId="31d25f62-f5bc-4db1-9b16-0e6a31b2435d" providerId="ADAL" clId="{AC09022F-1FD1-48E8-A70D-7947778AB2EE}" dt="2020-09-09T12:27:42.723" v="842" actId="1076"/>
        <pc:sldMkLst>
          <pc:docMk/>
          <pc:sldMk cId="3992928670" sldId="257"/>
        </pc:sldMkLst>
        <pc:graphicFrameChg chg="add mod">
          <ac:chgData name="Richard Bowman" userId="31d25f62-f5bc-4db1-9b16-0e6a31b2435d" providerId="ADAL" clId="{AC09022F-1FD1-48E8-A70D-7947778AB2EE}" dt="2020-09-09T12:23:34.289" v="821" actId="12100"/>
          <ac:graphicFrameMkLst>
            <pc:docMk/>
            <pc:sldMk cId="3992928670" sldId="257"/>
            <ac:graphicFrameMk id="2" creationId="{2E4AB617-48AC-45B8-9DC8-1A1472E5CFED}"/>
          </ac:graphicFrameMkLst>
        </pc:graphicFrameChg>
        <pc:graphicFrameChg chg="add mod">
          <ac:chgData name="Richard Bowman" userId="31d25f62-f5bc-4db1-9b16-0e6a31b2435d" providerId="ADAL" clId="{AC09022F-1FD1-48E8-A70D-7947778AB2EE}" dt="2020-09-09T12:25:48.579" v="831" actId="1076"/>
          <ac:graphicFrameMkLst>
            <pc:docMk/>
            <pc:sldMk cId="3992928670" sldId="257"/>
            <ac:graphicFrameMk id="3" creationId="{87885393-FF61-4330-8399-C30227220CDF}"/>
          </ac:graphicFrameMkLst>
        </pc:graphicFrameChg>
        <pc:picChg chg="add mod">
          <ac:chgData name="Richard Bowman" userId="31d25f62-f5bc-4db1-9b16-0e6a31b2435d" providerId="ADAL" clId="{AC09022F-1FD1-48E8-A70D-7947778AB2EE}" dt="2020-09-09T12:25:24.891" v="829"/>
          <ac:picMkLst>
            <pc:docMk/>
            <pc:sldMk cId="3992928670" sldId="257"/>
            <ac:picMk id="6" creationId="{C1F9AF04-FD58-4060-846E-34B83FA3D35A}"/>
          </ac:picMkLst>
        </pc:picChg>
        <pc:picChg chg="add mod">
          <ac:chgData name="Richard Bowman" userId="31d25f62-f5bc-4db1-9b16-0e6a31b2435d" providerId="ADAL" clId="{AC09022F-1FD1-48E8-A70D-7947778AB2EE}" dt="2020-09-09T12:25:33.175" v="830"/>
          <ac:picMkLst>
            <pc:docMk/>
            <pc:sldMk cId="3992928670" sldId="257"/>
            <ac:picMk id="7" creationId="{4A843AA4-12EC-4815-B5BE-7107C698DA3C}"/>
          </ac:picMkLst>
        </pc:picChg>
        <pc:picChg chg="add mod">
          <ac:chgData name="Richard Bowman" userId="31d25f62-f5bc-4db1-9b16-0e6a31b2435d" providerId="ADAL" clId="{AC09022F-1FD1-48E8-A70D-7947778AB2EE}" dt="2020-09-09T12:26:36.173" v="837"/>
          <ac:picMkLst>
            <pc:docMk/>
            <pc:sldMk cId="3992928670" sldId="257"/>
            <ac:picMk id="8" creationId="{7B5E9C70-1E8B-483F-89AB-D25CDD113A72}"/>
          </ac:picMkLst>
        </pc:picChg>
        <pc:picChg chg="add mod">
          <ac:chgData name="Richard Bowman" userId="31d25f62-f5bc-4db1-9b16-0e6a31b2435d" providerId="ADAL" clId="{AC09022F-1FD1-48E8-A70D-7947778AB2EE}" dt="2020-09-09T12:27:42.723" v="842" actId="1076"/>
          <ac:picMkLst>
            <pc:docMk/>
            <pc:sldMk cId="3992928670" sldId="257"/>
            <ac:picMk id="9" creationId="{B89E0DA1-FCDA-4E8E-91B4-F31667AD7BCF}"/>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D3ADE1-4B70-4400-A663-9F01E2875645}" type="doc">
      <dgm:prSet loTypeId="urn:microsoft.com/office/officeart/2005/8/layout/radial1" loCatId="cycle" qsTypeId="urn:microsoft.com/office/officeart/2005/8/quickstyle/simple1" qsCatId="simple" csTypeId="urn:microsoft.com/office/officeart/2005/8/colors/accent2_1" csCatId="accent2" phldr="1"/>
      <dgm:spPr/>
      <dgm:t>
        <a:bodyPr/>
        <a:lstStyle/>
        <a:p>
          <a:endParaRPr lang="en-GB"/>
        </a:p>
      </dgm:t>
    </dgm:pt>
    <dgm:pt modelId="{2BC1860E-895E-4016-A116-8C210F3CD8FE}">
      <dgm:prSet phldrT="[Text]"/>
      <dgm:spPr/>
      <dgm:t>
        <a:bodyPr/>
        <a:lstStyle/>
        <a:p>
          <a:r>
            <a:rPr lang="en-GB" dirty="0"/>
            <a:t>Strengths</a:t>
          </a:r>
        </a:p>
      </dgm:t>
    </dgm:pt>
    <dgm:pt modelId="{002CA3D5-6A03-4E59-B7C8-0ECE0F2AF3F9}" type="parTrans" cxnId="{71DE1632-B540-40D0-81D8-2182281D69C2}">
      <dgm:prSet/>
      <dgm:spPr/>
      <dgm:t>
        <a:bodyPr/>
        <a:lstStyle/>
        <a:p>
          <a:endParaRPr lang="en-GB"/>
        </a:p>
      </dgm:t>
    </dgm:pt>
    <dgm:pt modelId="{D628C98A-9D19-4A27-91E1-1ABC21503615}" type="sibTrans" cxnId="{71DE1632-B540-40D0-81D8-2182281D69C2}">
      <dgm:prSet/>
      <dgm:spPr/>
      <dgm:t>
        <a:bodyPr/>
        <a:lstStyle/>
        <a:p>
          <a:endParaRPr lang="en-GB"/>
        </a:p>
      </dgm:t>
    </dgm:pt>
    <dgm:pt modelId="{B0D9C608-35A4-4199-8F3F-1EE4941BAA1F}">
      <dgm:prSet phldrT="[Text]"/>
      <dgm:spPr/>
      <dgm:t>
        <a:bodyPr/>
        <a:lstStyle/>
        <a:p>
          <a:r>
            <a:rPr lang="en-GB" dirty="0"/>
            <a:t>Powers included:</a:t>
          </a:r>
        </a:p>
        <a:p>
          <a:r>
            <a:rPr lang="en-GB" dirty="0"/>
            <a:t>Mora Condemnation (telling off)</a:t>
          </a:r>
        </a:p>
        <a:p>
          <a:r>
            <a:rPr lang="en-GB" dirty="0"/>
            <a:t>Economic Sanctions</a:t>
          </a:r>
        </a:p>
        <a:p>
          <a:r>
            <a:rPr lang="en-GB" dirty="0"/>
            <a:t>Armed action</a:t>
          </a:r>
        </a:p>
      </dgm:t>
    </dgm:pt>
    <dgm:pt modelId="{C15D3A32-1904-42A9-87D6-DDA67C65BC82}" type="parTrans" cxnId="{FAD39E1E-BC59-44E5-AE87-838BC10616F6}">
      <dgm:prSet/>
      <dgm:spPr/>
      <dgm:t>
        <a:bodyPr/>
        <a:lstStyle/>
        <a:p>
          <a:endParaRPr lang="en-GB"/>
        </a:p>
      </dgm:t>
    </dgm:pt>
    <dgm:pt modelId="{E8D000C0-F38F-4480-A02E-0D6FDD627ED4}" type="sibTrans" cxnId="{FAD39E1E-BC59-44E5-AE87-838BC10616F6}">
      <dgm:prSet/>
      <dgm:spPr/>
      <dgm:t>
        <a:bodyPr/>
        <a:lstStyle/>
        <a:p>
          <a:endParaRPr lang="en-GB"/>
        </a:p>
      </dgm:t>
    </dgm:pt>
    <dgm:pt modelId="{4713D38A-6842-4D4B-8B0C-947C927078DA}">
      <dgm:prSet phldrT="[Text]"/>
      <dgm:spPr/>
      <dgm:t>
        <a:bodyPr/>
        <a:lstStyle/>
        <a:p>
          <a:r>
            <a:rPr lang="en-GB" dirty="0"/>
            <a:t>It could force though judgement through the Court of international justice</a:t>
          </a:r>
        </a:p>
      </dgm:t>
    </dgm:pt>
    <dgm:pt modelId="{196CFBAC-217E-4120-A380-43FB6421E47F}" type="parTrans" cxnId="{A71C2A2D-FA60-4598-9EE1-FA31061B6181}">
      <dgm:prSet/>
      <dgm:spPr/>
      <dgm:t>
        <a:bodyPr/>
        <a:lstStyle/>
        <a:p>
          <a:endParaRPr lang="en-GB"/>
        </a:p>
      </dgm:t>
    </dgm:pt>
    <dgm:pt modelId="{5CE85BDF-D025-4801-88A2-A62C43915084}" type="sibTrans" cxnId="{A71C2A2D-FA60-4598-9EE1-FA31061B6181}">
      <dgm:prSet/>
      <dgm:spPr/>
      <dgm:t>
        <a:bodyPr/>
        <a:lstStyle/>
        <a:p>
          <a:endParaRPr lang="en-GB"/>
        </a:p>
      </dgm:t>
    </dgm:pt>
    <dgm:pt modelId="{48B0BEDC-F66C-4DDF-8A54-75F12753B23E}">
      <dgm:prSet phldrT="[Text]"/>
      <dgm:spPr/>
      <dgm:t>
        <a:bodyPr/>
        <a:lstStyle/>
        <a:p>
          <a:r>
            <a:rPr lang="en-GB" dirty="0"/>
            <a:t>58 Members by the 1930’s</a:t>
          </a:r>
        </a:p>
      </dgm:t>
    </dgm:pt>
    <dgm:pt modelId="{7E3C5899-5D49-491C-AD01-F0533D2A6938}" type="parTrans" cxnId="{70875A21-B4AC-4246-8074-335BEEC4DDA1}">
      <dgm:prSet/>
      <dgm:spPr/>
      <dgm:t>
        <a:bodyPr/>
        <a:lstStyle/>
        <a:p>
          <a:endParaRPr lang="en-GB"/>
        </a:p>
      </dgm:t>
    </dgm:pt>
    <dgm:pt modelId="{FD7B04E1-C247-470B-8611-992687858E5D}" type="sibTrans" cxnId="{70875A21-B4AC-4246-8074-335BEEC4DDA1}">
      <dgm:prSet/>
      <dgm:spPr/>
      <dgm:t>
        <a:bodyPr/>
        <a:lstStyle/>
        <a:p>
          <a:endParaRPr lang="en-GB"/>
        </a:p>
      </dgm:t>
    </dgm:pt>
    <dgm:pt modelId="{77D7E9DE-29AB-4A6B-B02D-1F263C2E13B4}">
      <dgm:prSet phldrT="[Text]"/>
      <dgm:spPr/>
      <dgm:t>
        <a:bodyPr/>
        <a:lstStyle/>
        <a:p>
          <a:r>
            <a:rPr lang="en-GB" dirty="0"/>
            <a:t>Set up by the Treaty of Versailles which most powers had signed including Britain, France, Italy.</a:t>
          </a:r>
        </a:p>
      </dgm:t>
    </dgm:pt>
    <dgm:pt modelId="{1FFB21BD-F335-46DA-9337-4813B1753A1A}" type="parTrans" cxnId="{D7EA2FC0-E08B-4B49-BF17-FCCF33737237}">
      <dgm:prSet/>
      <dgm:spPr/>
      <dgm:t>
        <a:bodyPr/>
        <a:lstStyle/>
        <a:p>
          <a:endParaRPr lang="en-GB"/>
        </a:p>
      </dgm:t>
    </dgm:pt>
    <dgm:pt modelId="{97E30346-D7D0-4D48-B7A8-D5DEF8290B79}" type="sibTrans" cxnId="{D7EA2FC0-E08B-4B49-BF17-FCCF33737237}">
      <dgm:prSet/>
      <dgm:spPr/>
      <dgm:t>
        <a:bodyPr/>
        <a:lstStyle/>
        <a:p>
          <a:endParaRPr lang="en-GB"/>
        </a:p>
      </dgm:t>
    </dgm:pt>
    <dgm:pt modelId="{44BBA2F7-62A1-4F50-BC5D-0A1A0A15A5CB}" type="pres">
      <dgm:prSet presAssocID="{7FD3ADE1-4B70-4400-A663-9F01E2875645}" presName="cycle" presStyleCnt="0">
        <dgm:presLayoutVars>
          <dgm:chMax val="1"/>
          <dgm:dir/>
          <dgm:animLvl val="ctr"/>
          <dgm:resizeHandles val="exact"/>
        </dgm:presLayoutVars>
      </dgm:prSet>
      <dgm:spPr/>
    </dgm:pt>
    <dgm:pt modelId="{0AA28038-900D-4809-B9DB-662F64C1463F}" type="pres">
      <dgm:prSet presAssocID="{2BC1860E-895E-4016-A116-8C210F3CD8FE}" presName="centerShape" presStyleLbl="node0" presStyleIdx="0" presStyleCnt="1"/>
      <dgm:spPr/>
    </dgm:pt>
    <dgm:pt modelId="{E1286D55-2FB2-4CA5-BD1C-8A1BB52E8817}" type="pres">
      <dgm:prSet presAssocID="{C15D3A32-1904-42A9-87D6-DDA67C65BC82}" presName="Name9" presStyleLbl="parChTrans1D2" presStyleIdx="0" presStyleCnt="4"/>
      <dgm:spPr/>
    </dgm:pt>
    <dgm:pt modelId="{2E0F5F68-6301-435A-A650-F04072F87BD6}" type="pres">
      <dgm:prSet presAssocID="{C15D3A32-1904-42A9-87D6-DDA67C65BC82}" presName="connTx" presStyleLbl="parChTrans1D2" presStyleIdx="0" presStyleCnt="4"/>
      <dgm:spPr/>
    </dgm:pt>
    <dgm:pt modelId="{A935BC6A-A181-4E5F-AD5C-320641B606E0}" type="pres">
      <dgm:prSet presAssocID="{B0D9C608-35A4-4199-8F3F-1EE4941BAA1F}" presName="node" presStyleLbl="node1" presStyleIdx="0" presStyleCnt="4">
        <dgm:presLayoutVars>
          <dgm:bulletEnabled val="1"/>
        </dgm:presLayoutVars>
      </dgm:prSet>
      <dgm:spPr/>
    </dgm:pt>
    <dgm:pt modelId="{5D97BC26-7D07-4997-9815-AEBBA446F6B4}" type="pres">
      <dgm:prSet presAssocID="{196CFBAC-217E-4120-A380-43FB6421E47F}" presName="Name9" presStyleLbl="parChTrans1D2" presStyleIdx="1" presStyleCnt="4"/>
      <dgm:spPr/>
    </dgm:pt>
    <dgm:pt modelId="{A8620559-6C8D-43FF-9BFC-2F45CD9DF1FC}" type="pres">
      <dgm:prSet presAssocID="{196CFBAC-217E-4120-A380-43FB6421E47F}" presName="connTx" presStyleLbl="parChTrans1D2" presStyleIdx="1" presStyleCnt="4"/>
      <dgm:spPr/>
    </dgm:pt>
    <dgm:pt modelId="{6E6CAE68-3CF1-426B-8873-2699CD27B470}" type="pres">
      <dgm:prSet presAssocID="{4713D38A-6842-4D4B-8B0C-947C927078DA}" presName="node" presStyleLbl="node1" presStyleIdx="1" presStyleCnt="4">
        <dgm:presLayoutVars>
          <dgm:bulletEnabled val="1"/>
        </dgm:presLayoutVars>
      </dgm:prSet>
      <dgm:spPr/>
    </dgm:pt>
    <dgm:pt modelId="{ADA048A0-E1C1-4BE1-B589-3F9EB9189336}" type="pres">
      <dgm:prSet presAssocID="{7E3C5899-5D49-491C-AD01-F0533D2A6938}" presName="Name9" presStyleLbl="parChTrans1D2" presStyleIdx="2" presStyleCnt="4"/>
      <dgm:spPr/>
    </dgm:pt>
    <dgm:pt modelId="{AC512B34-0B79-403D-972B-D764F50D16E1}" type="pres">
      <dgm:prSet presAssocID="{7E3C5899-5D49-491C-AD01-F0533D2A6938}" presName="connTx" presStyleLbl="parChTrans1D2" presStyleIdx="2" presStyleCnt="4"/>
      <dgm:spPr/>
    </dgm:pt>
    <dgm:pt modelId="{9B970F3A-F713-434F-AEFB-F40A6ED5FAC6}" type="pres">
      <dgm:prSet presAssocID="{48B0BEDC-F66C-4DDF-8A54-75F12753B23E}" presName="node" presStyleLbl="node1" presStyleIdx="2" presStyleCnt="4">
        <dgm:presLayoutVars>
          <dgm:bulletEnabled val="1"/>
        </dgm:presLayoutVars>
      </dgm:prSet>
      <dgm:spPr/>
    </dgm:pt>
    <dgm:pt modelId="{8B569944-CD70-4160-944F-11F2760885BD}" type="pres">
      <dgm:prSet presAssocID="{1FFB21BD-F335-46DA-9337-4813B1753A1A}" presName="Name9" presStyleLbl="parChTrans1D2" presStyleIdx="3" presStyleCnt="4"/>
      <dgm:spPr/>
    </dgm:pt>
    <dgm:pt modelId="{8E9716D0-BC7D-4839-8435-4B1D95714984}" type="pres">
      <dgm:prSet presAssocID="{1FFB21BD-F335-46DA-9337-4813B1753A1A}" presName="connTx" presStyleLbl="parChTrans1D2" presStyleIdx="3" presStyleCnt="4"/>
      <dgm:spPr/>
    </dgm:pt>
    <dgm:pt modelId="{EF86998B-C11A-4FFA-A01D-A70FF10F4EF3}" type="pres">
      <dgm:prSet presAssocID="{77D7E9DE-29AB-4A6B-B02D-1F263C2E13B4}" presName="node" presStyleLbl="node1" presStyleIdx="3" presStyleCnt="4">
        <dgm:presLayoutVars>
          <dgm:bulletEnabled val="1"/>
        </dgm:presLayoutVars>
      </dgm:prSet>
      <dgm:spPr/>
    </dgm:pt>
  </dgm:ptLst>
  <dgm:cxnLst>
    <dgm:cxn modelId="{1C220E04-03F1-452D-AFA5-69FA19A2DDB6}" type="presOf" srcId="{48B0BEDC-F66C-4DDF-8A54-75F12753B23E}" destId="{9B970F3A-F713-434F-AEFB-F40A6ED5FAC6}" srcOrd="0" destOrd="0" presId="urn:microsoft.com/office/officeart/2005/8/layout/radial1"/>
    <dgm:cxn modelId="{3AACDB0E-3B85-4AF5-9847-130971C97BC0}" type="presOf" srcId="{77D7E9DE-29AB-4A6B-B02D-1F263C2E13B4}" destId="{EF86998B-C11A-4FFA-A01D-A70FF10F4EF3}" srcOrd="0" destOrd="0" presId="urn:microsoft.com/office/officeart/2005/8/layout/radial1"/>
    <dgm:cxn modelId="{27D90B16-B08E-4763-9513-1893E7E11000}" type="presOf" srcId="{2BC1860E-895E-4016-A116-8C210F3CD8FE}" destId="{0AA28038-900D-4809-B9DB-662F64C1463F}" srcOrd="0" destOrd="0" presId="urn:microsoft.com/office/officeart/2005/8/layout/radial1"/>
    <dgm:cxn modelId="{FAD39E1E-BC59-44E5-AE87-838BC10616F6}" srcId="{2BC1860E-895E-4016-A116-8C210F3CD8FE}" destId="{B0D9C608-35A4-4199-8F3F-1EE4941BAA1F}" srcOrd="0" destOrd="0" parTransId="{C15D3A32-1904-42A9-87D6-DDA67C65BC82}" sibTransId="{E8D000C0-F38F-4480-A02E-0D6FDD627ED4}"/>
    <dgm:cxn modelId="{70875A21-B4AC-4246-8074-335BEEC4DDA1}" srcId="{2BC1860E-895E-4016-A116-8C210F3CD8FE}" destId="{48B0BEDC-F66C-4DDF-8A54-75F12753B23E}" srcOrd="2" destOrd="0" parTransId="{7E3C5899-5D49-491C-AD01-F0533D2A6938}" sibTransId="{FD7B04E1-C247-470B-8611-992687858E5D}"/>
    <dgm:cxn modelId="{A71C2A2D-FA60-4598-9EE1-FA31061B6181}" srcId="{2BC1860E-895E-4016-A116-8C210F3CD8FE}" destId="{4713D38A-6842-4D4B-8B0C-947C927078DA}" srcOrd="1" destOrd="0" parTransId="{196CFBAC-217E-4120-A380-43FB6421E47F}" sibTransId="{5CE85BDF-D025-4801-88A2-A62C43915084}"/>
    <dgm:cxn modelId="{6419C130-857D-42FB-AD60-A123A3FC1331}" type="presOf" srcId="{4713D38A-6842-4D4B-8B0C-947C927078DA}" destId="{6E6CAE68-3CF1-426B-8873-2699CD27B470}" srcOrd="0" destOrd="0" presId="urn:microsoft.com/office/officeart/2005/8/layout/radial1"/>
    <dgm:cxn modelId="{71DE1632-B540-40D0-81D8-2182281D69C2}" srcId="{7FD3ADE1-4B70-4400-A663-9F01E2875645}" destId="{2BC1860E-895E-4016-A116-8C210F3CD8FE}" srcOrd="0" destOrd="0" parTransId="{002CA3D5-6A03-4E59-B7C8-0ECE0F2AF3F9}" sibTransId="{D628C98A-9D19-4A27-91E1-1ABC21503615}"/>
    <dgm:cxn modelId="{0B04B45C-870D-4DC1-B89C-CA74BCCA9384}" type="presOf" srcId="{7E3C5899-5D49-491C-AD01-F0533D2A6938}" destId="{ADA048A0-E1C1-4BE1-B589-3F9EB9189336}" srcOrd="0" destOrd="0" presId="urn:microsoft.com/office/officeart/2005/8/layout/radial1"/>
    <dgm:cxn modelId="{10D7F541-56C9-459A-8BA3-CC3097A24501}" type="presOf" srcId="{C15D3A32-1904-42A9-87D6-DDA67C65BC82}" destId="{E1286D55-2FB2-4CA5-BD1C-8A1BB52E8817}" srcOrd="0" destOrd="0" presId="urn:microsoft.com/office/officeart/2005/8/layout/radial1"/>
    <dgm:cxn modelId="{EB9E6044-5DAF-496B-B8A3-EE67D10BF448}" type="presOf" srcId="{C15D3A32-1904-42A9-87D6-DDA67C65BC82}" destId="{2E0F5F68-6301-435A-A650-F04072F87BD6}" srcOrd="1" destOrd="0" presId="urn:microsoft.com/office/officeart/2005/8/layout/radial1"/>
    <dgm:cxn modelId="{C136ED6D-54AC-4B97-98FF-F5E18166A66B}" type="presOf" srcId="{1FFB21BD-F335-46DA-9337-4813B1753A1A}" destId="{8B569944-CD70-4160-944F-11F2760885BD}" srcOrd="0" destOrd="0" presId="urn:microsoft.com/office/officeart/2005/8/layout/radial1"/>
    <dgm:cxn modelId="{BFF85B7D-3EEE-4ACE-834A-76569BD60F83}" type="presOf" srcId="{196CFBAC-217E-4120-A380-43FB6421E47F}" destId="{A8620559-6C8D-43FF-9BFC-2F45CD9DF1FC}" srcOrd="1" destOrd="0" presId="urn:microsoft.com/office/officeart/2005/8/layout/radial1"/>
    <dgm:cxn modelId="{E1A323B4-9BF6-4A1E-B753-BB33E64B7345}" type="presOf" srcId="{B0D9C608-35A4-4199-8F3F-1EE4941BAA1F}" destId="{A935BC6A-A181-4E5F-AD5C-320641B606E0}" srcOrd="0" destOrd="0" presId="urn:microsoft.com/office/officeart/2005/8/layout/radial1"/>
    <dgm:cxn modelId="{786BAFBD-D184-4918-BC29-583983684128}" type="presOf" srcId="{1FFB21BD-F335-46DA-9337-4813B1753A1A}" destId="{8E9716D0-BC7D-4839-8435-4B1D95714984}" srcOrd="1" destOrd="0" presId="urn:microsoft.com/office/officeart/2005/8/layout/radial1"/>
    <dgm:cxn modelId="{D7EA2FC0-E08B-4B49-BF17-FCCF33737237}" srcId="{2BC1860E-895E-4016-A116-8C210F3CD8FE}" destId="{77D7E9DE-29AB-4A6B-B02D-1F263C2E13B4}" srcOrd="3" destOrd="0" parTransId="{1FFB21BD-F335-46DA-9337-4813B1753A1A}" sibTransId="{97E30346-D7D0-4D48-B7A8-D5DEF8290B79}"/>
    <dgm:cxn modelId="{6CE7C6DA-0612-475D-BC31-7EF12144B40D}" type="presOf" srcId="{7E3C5899-5D49-491C-AD01-F0533D2A6938}" destId="{AC512B34-0B79-403D-972B-D764F50D16E1}" srcOrd="1" destOrd="0" presId="urn:microsoft.com/office/officeart/2005/8/layout/radial1"/>
    <dgm:cxn modelId="{99E354E8-0C1D-45AF-BE38-88C321561302}" type="presOf" srcId="{196CFBAC-217E-4120-A380-43FB6421E47F}" destId="{5D97BC26-7D07-4997-9815-AEBBA446F6B4}" srcOrd="0" destOrd="0" presId="urn:microsoft.com/office/officeart/2005/8/layout/radial1"/>
    <dgm:cxn modelId="{944634F3-105B-41C4-862E-96A07606723D}" type="presOf" srcId="{7FD3ADE1-4B70-4400-A663-9F01E2875645}" destId="{44BBA2F7-62A1-4F50-BC5D-0A1A0A15A5CB}" srcOrd="0" destOrd="0" presId="urn:microsoft.com/office/officeart/2005/8/layout/radial1"/>
    <dgm:cxn modelId="{92C1AB21-FC94-4C0B-B1AC-5B56F73C5548}" type="presParOf" srcId="{44BBA2F7-62A1-4F50-BC5D-0A1A0A15A5CB}" destId="{0AA28038-900D-4809-B9DB-662F64C1463F}" srcOrd="0" destOrd="0" presId="urn:microsoft.com/office/officeart/2005/8/layout/radial1"/>
    <dgm:cxn modelId="{0313984C-A5DE-4986-BF8C-7ED63D70572B}" type="presParOf" srcId="{44BBA2F7-62A1-4F50-BC5D-0A1A0A15A5CB}" destId="{E1286D55-2FB2-4CA5-BD1C-8A1BB52E8817}" srcOrd="1" destOrd="0" presId="urn:microsoft.com/office/officeart/2005/8/layout/radial1"/>
    <dgm:cxn modelId="{4F603A2D-6C7D-4F77-92F6-668D5D93079C}" type="presParOf" srcId="{E1286D55-2FB2-4CA5-BD1C-8A1BB52E8817}" destId="{2E0F5F68-6301-435A-A650-F04072F87BD6}" srcOrd="0" destOrd="0" presId="urn:microsoft.com/office/officeart/2005/8/layout/radial1"/>
    <dgm:cxn modelId="{665A74A2-41B4-4EC6-808C-5E0C9BB40F05}" type="presParOf" srcId="{44BBA2F7-62A1-4F50-BC5D-0A1A0A15A5CB}" destId="{A935BC6A-A181-4E5F-AD5C-320641B606E0}" srcOrd="2" destOrd="0" presId="urn:microsoft.com/office/officeart/2005/8/layout/radial1"/>
    <dgm:cxn modelId="{016D5B82-3E3E-4059-94AD-E3FBB3C16098}" type="presParOf" srcId="{44BBA2F7-62A1-4F50-BC5D-0A1A0A15A5CB}" destId="{5D97BC26-7D07-4997-9815-AEBBA446F6B4}" srcOrd="3" destOrd="0" presId="urn:microsoft.com/office/officeart/2005/8/layout/radial1"/>
    <dgm:cxn modelId="{282A8F05-F1CC-4BFF-8729-E302308439B7}" type="presParOf" srcId="{5D97BC26-7D07-4997-9815-AEBBA446F6B4}" destId="{A8620559-6C8D-43FF-9BFC-2F45CD9DF1FC}" srcOrd="0" destOrd="0" presId="urn:microsoft.com/office/officeart/2005/8/layout/radial1"/>
    <dgm:cxn modelId="{3400D17F-189B-442D-92DC-97F125867D8B}" type="presParOf" srcId="{44BBA2F7-62A1-4F50-BC5D-0A1A0A15A5CB}" destId="{6E6CAE68-3CF1-426B-8873-2699CD27B470}" srcOrd="4" destOrd="0" presId="urn:microsoft.com/office/officeart/2005/8/layout/radial1"/>
    <dgm:cxn modelId="{F5540436-250F-49EF-BED6-2B542DC90974}" type="presParOf" srcId="{44BBA2F7-62A1-4F50-BC5D-0A1A0A15A5CB}" destId="{ADA048A0-E1C1-4BE1-B589-3F9EB9189336}" srcOrd="5" destOrd="0" presId="urn:microsoft.com/office/officeart/2005/8/layout/radial1"/>
    <dgm:cxn modelId="{ECB00710-3627-431C-9ACE-7925AB5ED533}" type="presParOf" srcId="{ADA048A0-E1C1-4BE1-B589-3F9EB9189336}" destId="{AC512B34-0B79-403D-972B-D764F50D16E1}" srcOrd="0" destOrd="0" presId="urn:microsoft.com/office/officeart/2005/8/layout/radial1"/>
    <dgm:cxn modelId="{FF5C2D04-C0B5-426A-8ED5-FB03D2CA184D}" type="presParOf" srcId="{44BBA2F7-62A1-4F50-BC5D-0A1A0A15A5CB}" destId="{9B970F3A-F713-434F-AEFB-F40A6ED5FAC6}" srcOrd="6" destOrd="0" presId="urn:microsoft.com/office/officeart/2005/8/layout/radial1"/>
    <dgm:cxn modelId="{15E1D711-EA2D-4A8B-8059-E8918FAEC8B4}" type="presParOf" srcId="{44BBA2F7-62A1-4F50-BC5D-0A1A0A15A5CB}" destId="{8B569944-CD70-4160-944F-11F2760885BD}" srcOrd="7" destOrd="0" presId="urn:microsoft.com/office/officeart/2005/8/layout/radial1"/>
    <dgm:cxn modelId="{8E7206C1-0937-4878-9F4F-496FF163E621}" type="presParOf" srcId="{8B569944-CD70-4160-944F-11F2760885BD}" destId="{8E9716D0-BC7D-4839-8435-4B1D95714984}" srcOrd="0" destOrd="0" presId="urn:microsoft.com/office/officeart/2005/8/layout/radial1"/>
    <dgm:cxn modelId="{AAE921DF-3D34-4915-8B0B-BFFB320C8B94}" type="presParOf" srcId="{44BBA2F7-62A1-4F50-BC5D-0A1A0A15A5CB}" destId="{EF86998B-C11A-4FFA-A01D-A70FF10F4EF3}"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A41B71-8682-4A6F-9DC0-B00D5A695735}" type="doc">
      <dgm:prSet loTypeId="urn:microsoft.com/office/officeart/2005/8/layout/radial1" loCatId="cycle" qsTypeId="urn:microsoft.com/office/officeart/2005/8/quickstyle/simple1" qsCatId="simple" csTypeId="urn:microsoft.com/office/officeart/2005/8/colors/accent1_1" csCatId="accent1" phldr="1"/>
      <dgm:spPr/>
      <dgm:t>
        <a:bodyPr/>
        <a:lstStyle/>
        <a:p>
          <a:endParaRPr lang="en-GB"/>
        </a:p>
      </dgm:t>
    </dgm:pt>
    <dgm:pt modelId="{BA1FD019-0816-4F65-AA4A-BB733798FFF6}">
      <dgm:prSet phldrT="[Text]"/>
      <dgm:spPr/>
      <dgm:t>
        <a:bodyPr/>
        <a:lstStyle/>
        <a:p>
          <a:r>
            <a:rPr lang="en-GB" dirty="0"/>
            <a:t>Weaknesses</a:t>
          </a:r>
        </a:p>
      </dgm:t>
    </dgm:pt>
    <dgm:pt modelId="{625D81D2-EEDE-4A5E-985E-C9E2DEEDD659}" type="parTrans" cxnId="{79F4E25B-C459-438A-AD69-B5F5AF0AFA8E}">
      <dgm:prSet/>
      <dgm:spPr/>
      <dgm:t>
        <a:bodyPr/>
        <a:lstStyle/>
        <a:p>
          <a:endParaRPr lang="en-GB"/>
        </a:p>
      </dgm:t>
    </dgm:pt>
    <dgm:pt modelId="{5C7332A4-73EA-4F31-BD3B-8A1CFB051DAC}" type="sibTrans" cxnId="{79F4E25B-C459-438A-AD69-B5F5AF0AFA8E}">
      <dgm:prSet/>
      <dgm:spPr/>
      <dgm:t>
        <a:bodyPr/>
        <a:lstStyle/>
        <a:p>
          <a:endParaRPr lang="en-GB"/>
        </a:p>
      </dgm:t>
    </dgm:pt>
    <dgm:pt modelId="{A44A6EB7-EFA7-464C-B13F-4E0770E9D418}">
      <dgm:prSet phldrT="[Text]"/>
      <dgm:spPr/>
      <dgm:t>
        <a:bodyPr/>
        <a:lstStyle/>
        <a:p>
          <a:r>
            <a:rPr lang="en-GB" dirty="0"/>
            <a:t>Most people thought the Treaty of Versailles was harsh and needed to be changed. The League was bound to protect these treaties</a:t>
          </a:r>
        </a:p>
      </dgm:t>
    </dgm:pt>
    <dgm:pt modelId="{DF8EF18D-77DC-4CC3-A3A4-CC4FFBC78D6A}" type="parTrans" cxnId="{0EAA8738-DD70-422B-A4F2-FB4770214E19}">
      <dgm:prSet/>
      <dgm:spPr/>
      <dgm:t>
        <a:bodyPr/>
        <a:lstStyle/>
        <a:p>
          <a:endParaRPr lang="en-GB"/>
        </a:p>
      </dgm:t>
    </dgm:pt>
    <dgm:pt modelId="{CA47E0C8-DA12-4FF5-9A9F-450B69F5E32B}" type="sibTrans" cxnId="{0EAA8738-DD70-422B-A4F2-FB4770214E19}">
      <dgm:prSet/>
      <dgm:spPr/>
      <dgm:t>
        <a:bodyPr/>
        <a:lstStyle/>
        <a:p>
          <a:endParaRPr lang="en-GB"/>
        </a:p>
      </dgm:t>
    </dgm:pt>
    <dgm:pt modelId="{CCA93367-A4D6-426D-B45F-4C1012A4B9D0}">
      <dgm:prSet phldrT="[Text]"/>
      <dgm:spPr/>
      <dgm:t>
        <a:bodyPr/>
        <a:lstStyle/>
        <a:p>
          <a:r>
            <a:rPr lang="en-GB" dirty="0"/>
            <a:t>The USA was absent. At any one time important countries were also absent but the USA absence meant sanctions did little.</a:t>
          </a:r>
        </a:p>
      </dgm:t>
    </dgm:pt>
    <dgm:pt modelId="{BC72B6F6-08E5-40BC-8354-98552FDF42D7}" type="parTrans" cxnId="{875AD9CE-97C1-4C00-8A23-766680B56D42}">
      <dgm:prSet/>
      <dgm:spPr/>
      <dgm:t>
        <a:bodyPr/>
        <a:lstStyle/>
        <a:p>
          <a:endParaRPr lang="en-GB"/>
        </a:p>
      </dgm:t>
    </dgm:pt>
    <dgm:pt modelId="{DB77145E-EDA0-45BC-A283-FEE4E9E12C18}" type="sibTrans" cxnId="{875AD9CE-97C1-4C00-8A23-766680B56D42}">
      <dgm:prSet/>
      <dgm:spPr/>
      <dgm:t>
        <a:bodyPr/>
        <a:lstStyle/>
        <a:p>
          <a:endParaRPr lang="en-GB"/>
        </a:p>
      </dgm:t>
    </dgm:pt>
    <dgm:pt modelId="{098DB5B6-786E-462E-AD43-95193B830DF9}">
      <dgm:prSet phldrT="[Text]"/>
      <dgm:spPr/>
      <dgm:t>
        <a:bodyPr/>
        <a:lstStyle/>
        <a:p>
          <a:r>
            <a:rPr lang="en-GB" dirty="0"/>
            <a:t>They had no army. Instead they relied on the main countries to provide soldiers which many didn’t want to do.</a:t>
          </a:r>
        </a:p>
      </dgm:t>
    </dgm:pt>
    <dgm:pt modelId="{047CDC70-0001-48BF-AE56-51D4C2388DA5}" type="parTrans" cxnId="{8A021E22-B236-4F54-9D78-CF8C2ADEF9E6}">
      <dgm:prSet/>
      <dgm:spPr/>
      <dgm:t>
        <a:bodyPr/>
        <a:lstStyle/>
        <a:p>
          <a:endParaRPr lang="en-GB"/>
        </a:p>
      </dgm:t>
    </dgm:pt>
    <dgm:pt modelId="{0570F3FB-6F04-47F3-A9A0-98E806D193C7}" type="sibTrans" cxnId="{8A021E22-B236-4F54-9D78-CF8C2ADEF9E6}">
      <dgm:prSet/>
      <dgm:spPr/>
      <dgm:t>
        <a:bodyPr/>
        <a:lstStyle/>
        <a:p>
          <a:endParaRPr lang="en-GB"/>
        </a:p>
      </dgm:t>
    </dgm:pt>
    <dgm:pt modelId="{15FBA42B-82A5-4094-A66F-F44FBAA44612}">
      <dgm:prSet phldrT="[Text]"/>
      <dgm:spPr/>
      <dgm:t>
        <a:bodyPr/>
        <a:lstStyle/>
        <a:p>
          <a:r>
            <a:rPr lang="en-GB" dirty="0"/>
            <a:t>Decisions were slow and needed to be unanimous (all agree).</a:t>
          </a:r>
        </a:p>
      </dgm:t>
    </dgm:pt>
    <dgm:pt modelId="{68ED87D0-60E1-43F8-9E45-ABD4A017D1C0}" type="parTrans" cxnId="{F05FF4B8-7E2F-433F-BC6B-6EBD389218B8}">
      <dgm:prSet/>
      <dgm:spPr/>
      <dgm:t>
        <a:bodyPr/>
        <a:lstStyle/>
        <a:p>
          <a:endParaRPr lang="en-GB"/>
        </a:p>
      </dgm:t>
    </dgm:pt>
    <dgm:pt modelId="{474293EA-9C60-47D1-92B4-763A40C9A2DB}" type="sibTrans" cxnId="{F05FF4B8-7E2F-433F-BC6B-6EBD389218B8}">
      <dgm:prSet/>
      <dgm:spPr/>
      <dgm:t>
        <a:bodyPr/>
        <a:lstStyle/>
        <a:p>
          <a:endParaRPr lang="en-GB"/>
        </a:p>
      </dgm:t>
    </dgm:pt>
    <dgm:pt modelId="{F583B927-86D1-4DF7-AD3D-D611632F493A}">
      <dgm:prSet phldrT="[Text]"/>
      <dgm:spPr/>
      <dgm:t>
        <a:bodyPr/>
        <a:lstStyle/>
        <a:p>
          <a:r>
            <a:rPr lang="en-GB" dirty="0"/>
            <a:t>The organisation was to cumbersome.</a:t>
          </a:r>
        </a:p>
      </dgm:t>
    </dgm:pt>
    <dgm:pt modelId="{C5E82B4E-E38C-4DAC-9822-DE89F23A474A}" type="parTrans" cxnId="{AB0ECCD4-D793-4614-99D6-5612D6C479EA}">
      <dgm:prSet/>
      <dgm:spPr/>
      <dgm:t>
        <a:bodyPr/>
        <a:lstStyle/>
        <a:p>
          <a:endParaRPr lang="en-GB"/>
        </a:p>
      </dgm:t>
    </dgm:pt>
    <dgm:pt modelId="{52A5D313-7ACD-4138-A8FB-E566DB5AB13F}" type="sibTrans" cxnId="{AB0ECCD4-D793-4614-99D6-5612D6C479EA}">
      <dgm:prSet/>
      <dgm:spPr/>
      <dgm:t>
        <a:bodyPr/>
        <a:lstStyle/>
        <a:p>
          <a:endParaRPr lang="en-GB"/>
        </a:p>
      </dgm:t>
    </dgm:pt>
    <dgm:pt modelId="{7163F50B-24E6-4730-836B-8F444F2A4B90}" type="pres">
      <dgm:prSet presAssocID="{0BA41B71-8682-4A6F-9DC0-B00D5A695735}" presName="cycle" presStyleCnt="0">
        <dgm:presLayoutVars>
          <dgm:chMax val="1"/>
          <dgm:dir/>
          <dgm:animLvl val="ctr"/>
          <dgm:resizeHandles val="exact"/>
        </dgm:presLayoutVars>
      </dgm:prSet>
      <dgm:spPr/>
    </dgm:pt>
    <dgm:pt modelId="{2B0CD727-C1E3-497B-B0A9-7B649DAE565F}" type="pres">
      <dgm:prSet presAssocID="{BA1FD019-0816-4F65-AA4A-BB733798FFF6}" presName="centerShape" presStyleLbl="node0" presStyleIdx="0" presStyleCnt="1"/>
      <dgm:spPr/>
    </dgm:pt>
    <dgm:pt modelId="{A4997465-7C62-4B34-80F6-0B971C2A1F00}" type="pres">
      <dgm:prSet presAssocID="{DF8EF18D-77DC-4CC3-A3A4-CC4FFBC78D6A}" presName="Name9" presStyleLbl="parChTrans1D2" presStyleIdx="0" presStyleCnt="5"/>
      <dgm:spPr/>
    </dgm:pt>
    <dgm:pt modelId="{C1955C4E-DBB4-4067-B111-97223930C9F8}" type="pres">
      <dgm:prSet presAssocID="{DF8EF18D-77DC-4CC3-A3A4-CC4FFBC78D6A}" presName="connTx" presStyleLbl="parChTrans1D2" presStyleIdx="0" presStyleCnt="5"/>
      <dgm:spPr/>
    </dgm:pt>
    <dgm:pt modelId="{21CC98FB-CAEB-4ECA-9ED4-694EBEF6117E}" type="pres">
      <dgm:prSet presAssocID="{A44A6EB7-EFA7-464C-B13F-4E0770E9D418}" presName="node" presStyleLbl="node1" presStyleIdx="0" presStyleCnt="5">
        <dgm:presLayoutVars>
          <dgm:bulletEnabled val="1"/>
        </dgm:presLayoutVars>
      </dgm:prSet>
      <dgm:spPr/>
    </dgm:pt>
    <dgm:pt modelId="{A01C23F5-E36E-4B9D-84D4-0051D46AC833}" type="pres">
      <dgm:prSet presAssocID="{BC72B6F6-08E5-40BC-8354-98552FDF42D7}" presName="Name9" presStyleLbl="parChTrans1D2" presStyleIdx="1" presStyleCnt="5"/>
      <dgm:spPr/>
    </dgm:pt>
    <dgm:pt modelId="{41EAFAC0-CD25-4F0C-A60E-1A2EF53086E1}" type="pres">
      <dgm:prSet presAssocID="{BC72B6F6-08E5-40BC-8354-98552FDF42D7}" presName="connTx" presStyleLbl="parChTrans1D2" presStyleIdx="1" presStyleCnt="5"/>
      <dgm:spPr/>
    </dgm:pt>
    <dgm:pt modelId="{A788462A-0B2C-40AA-9FEE-AE96B6D93FE1}" type="pres">
      <dgm:prSet presAssocID="{CCA93367-A4D6-426D-B45F-4C1012A4B9D0}" presName="node" presStyleLbl="node1" presStyleIdx="1" presStyleCnt="5">
        <dgm:presLayoutVars>
          <dgm:bulletEnabled val="1"/>
        </dgm:presLayoutVars>
      </dgm:prSet>
      <dgm:spPr/>
    </dgm:pt>
    <dgm:pt modelId="{1D071154-F695-496E-BA5A-7D20E02997ED}" type="pres">
      <dgm:prSet presAssocID="{047CDC70-0001-48BF-AE56-51D4C2388DA5}" presName="Name9" presStyleLbl="parChTrans1D2" presStyleIdx="2" presStyleCnt="5"/>
      <dgm:spPr/>
    </dgm:pt>
    <dgm:pt modelId="{77203E0B-22D9-448D-AF9F-E1BF49E013BD}" type="pres">
      <dgm:prSet presAssocID="{047CDC70-0001-48BF-AE56-51D4C2388DA5}" presName="connTx" presStyleLbl="parChTrans1D2" presStyleIdx="2" presStyleCnt="5"/>
      <dgm:spPr/>
    </dgm:pt>
    <dgm:pt modelId="{25851B05-C557-43D2-A563-2B2059D4348B}" type="pres">
      <dgm:prSet presAssocID="{098DB5B6-786E-462E-AD43-95193B830DF9}" presName="node" presStyleLbl="node1" presStyleIdx="2" presStyleCnt="5">
        <dgm:presLayoutVars>
          <dgm:bulletEnabled val="1"/>
        </dgm:presLayoutVars>
      </dgm:prSet>
      <dgm:spPr/>
    </dgm:pt>
    <dgm:pt modelId="{166B44A3-9C06-4EA6-AB5A-C50DA4797A6D}" type="pres">
      <dgm:prSet presAssocID="{68ED87D0-60E1-43F8-9E45-ABD4A017D1C0}" presName="Name9" presStyleLbl="parChTrans1D2" presStyleIdx="3" presStyleCnt="5"/>
      <dgm:spPr/>
    </dgm:pt>
    <dgm:pt modelId="{A0A5D0AE-CBA0-4B44-BC43-6F6D09EDB469}" type="pres">
      <dgm:prSet presAssocID="{68ED87D0-60E1-43F8-9E45-ABD4A017D1C0}" presName="connTx" presStyleLbl="parChTrans1D2" presStyleIdx="3" presStyleCnt="5"/>
      <dgm:spPr/>
    </dgm:pt>
    <dgm:pt modelId="{106EF0D2-11E3-4902-8E3A-7E941C837D30}" type="pres">
      <dgm:prSet presAssocID="{15FBA42B-82A5-4094-A66F-F44FBAA44612}" presName="node" presStyleLbl="node1" presStyleIdx="3" presStyleCnt="5">
        <dgm:presLayoutVars>
          <dgm:bulletEnabled val="1"/>
        </dgm:presLayoutVars>
      </dgm:prSet>
      <dgm:spPr/>
    </dgm:pt>
    <dgm:pt modelId="{1FEFAFF5-AEDE-447D-A089-CD87767126C7}" type="pres">
      <dgm:prSet presAssocID="{C5E82B4E-E38C-4DAC-9822-DE89F23A474A}" presName="Name9" presStyleLbl="parChTrans1D2" presStyleIdx="4" presStyleCnt="5"/>
      <dgm:spPr/>
    </dgm:pt>
    <dgm:pt modelId="{F2864687-F181-4440-877B-6AB3D243D173}" type="pres">
      <dgm:prSet presAssocID="{C5E82B4E-E38C-4DAC-9822-DE89F23A474A}" presName="connTx" presStyleLbl="parChTrans1D2" presStyleIdx="4" presStyleCnt="5"/>
      <dgm:spPr/>
    </dgm:pt>
    <dgm:pt modelId="{E8A2F859-2470-481E-BC28-E97C99572AF6}" type="pres">
      <dgm:prSet presAssocID="{F583B927-86D1-4DF7-AD3D-D611632F493A}" presName="node" presStyleLbl="node1" presStyleIdx="4" presStyleCnt="5">
        <dgm:presLayoutVars>
          <dgm:bulletEnabled val="1"/>
        </dgm:presLayoutVars>
      </dgm:prSet>
      <dgm:spPr/>
    </dgm:pt>
  </dgm:ptLst>
  <dgm:cxnLst>
    <dgm:cxn modelId="{93CBAC1A-F73A-431D-94DB-210802D90284}" type="presOf" srcId="{C5E82B4E-E38C-4DAC-9822-DE89F23A474A}" destId="{F2864687-F181-4440-877B-6AB3D243D173}" srcOrd="1" destOrd="0" presId="urn:microsoft.com/office/officeart/2005/8/layout/radial1"/>
    <dgm:cxn modelId="{8A021E22-B236-4F54-9D78-CF8C2ADEF9E6}" srcId="{BA1FD019-0816-4F65-AA4A-BB733798FFF6}" destId="{098DB5B6-786E-462E-AD43-95193B830DF9}" srcOrd="2" destOrd="0" parTransId="{047CDC70-0001-48BF-AE56-51D4C2388DA5}" sibTransId="{0570F3FB-6F04-47F3-A9A0-98E806D193C7}"/>
    <dgm:cxn modelId="{7C344D30-A937-4C47-9465-8C843665F2F1}" type="presOf" srcId="{BC72B6F6-08E5-40BC-8354-98552FDF42D7}" destId="{A01C23F5-E36E-4B9D-84D4-0051D46AC833}" srcOrd="0" destOrd="0" presId="urn:microsoft.com/office/officeart/2005/8/layout/radial1"/>
    <dgm:cxn modelId="{87FCE935-D8C7-4DD9-A401-913295E2EA02}" type="presOf" srcId="{68ED87D0-60E1-43F8-9E45-ABD4A017D1C0}" destId="{A0A5D0AE-CBA0-4B44-BC43-6F6D09EDB469}" srcOrd="1" destOrd="0" presId="urn:microsoft.com/office/officeart/2005/8/layout/radial1"/>
    <dgm:cxn modelId="{0EAA8738-DD70-422B-A4F2-FB4770214E19}" srcId="{BA1FD019-0816-4F65-AA4A-BB733798FFF6}" destId="{A44A6EB7-EFA7-464C-B13F-4E0770E9D418}" srcOrd="0" destOrd="0" parTransId="{DF8EF18D-77DC-4CC3-A3A4-CC4FFBC78D6A}" sibTransId="{CA47E0C8-DA12-4FF5-9A9F-450B69F5E32B}"/>
    <dgm:cxn modelId="{FB32AB3B-EFEF-43EC-81A0-DFE4ACD573F6}" type="presOf" srcId="{BC72B6F6-08E5-40BC-8354-98552FDF42D7}" destId="{41EAFAC0-CD25-4F0C-A60E-1A2EF53086E1}" srcOrd="1" destOrd="0" presId="urn:microsoft.com/office/officeart/2005/8/layout/radial1"/>
    <dgm:cxn modelId="{79F4E25B-C459-438A-AD69-B5F5AF0AFA8E}" srcId="{0BA41B71-8682-4A6F-9DC0-B00D5A695735}" destId="{BA1FD019-0816-4F65-AA4A-BB733798FFF6}" srcOrd="0" destOrd="0" parTransId="{625D81D2-EEDE-4A5E-985E-C9E2DEEDD659}" sibTransId="{5C7332A4-73EA-4F31-BD3B-8A1CFB051DAC}"/>
    <dgm:cxn modelId="{6A408361-F92E-4E38-9DE6-9CCBB52512CE}" type="presOf" srcId="{C5E82B4E-E38C-4DAC-9822-DE89F23A474A}" destId="{1FEFAFF5-AEDE-447D-A089-CD87767126C7}" srcOrd="0" destOrd="0" presId="urn:microsoft.com/office/officeart/2005/8/layout/radial1"/>
    <dgm:cxn modelId="{D37AEF63-58A9-4246-B204-B3FB19C271AA}" type="presOf" srcId="{BA1FD019-0816-4F65-AA4A-BB733798FFF6}" destId="{2B0CD727-C1E3-497B-B0A9-7B649DAE565F}" srcOrd="0" destOrd="0" presId="urn:microsoft.com/office/officeart/2005/8/layout/radial1"/>
    <dgm:cxn modelId="{5D77124D-098E-419E-A645-1CFD0D2DC835}" type="presOf" srcId="{F583B927-86D1-4DF7-AD3D-D611632F493A}" destId="{E8A2F859-2470-481E-BC28-E97C99572AF6}" srcOrd="0" destOrd="0" presId="urn:microsoft.com/office/officeart/2005/8/layout/radial1"/>
    <dgm:cxn modelId="{47A34389-CD41-4689-90FA-D81D852AA0D9}" type="presOf" srcId="{0BA41B71-8682-4A6F-9DC0-B00D5A695735}" destId="{7163F50B-24E6-4730-836B-8F444F2A4B90}" srcOrd="0" destOrd="0" presId="urn:microsoft.com/office/officeart/2005/8/layout/radial1"/>
    <dgm:cxn modelId="{F32AB08D-4C3D-4817-8921-DF8396BEC581}" type="presOf" srcId="{098DB5B6-786E-462E-AD43-95193B830DF9}" destId="{25851B05-C557-43D2-A563-2B2059D4348B}" srcOrd="0" destOrd="0" presId="urn:microsoft.com/office/officeart/2005/8/layout/radial1"/>
    <dgm:cxn modelId="{0044CDB4-BA72-4F28-9DAB-B2514D3F048B}" type="presOf" srcId="{047CDC70-0001-48BF-AE56-51D4C2388DA5}" destId="{77203E0B-22D9-448D-AF9F-E1BF49E013BD}" srcOrd="1" destOrd="0" presId="urn:microsoft.com/office/officeart/2005/8/layout/radial1"/>
    <dgm:cxn modelId="{F05FF4B8-7E2F-433F-BC6B-6EBD389218B8}" srcId="{BA1FD019-0816-4F65-AA4A-BB733798FFF6}" destId="{15FBA42B-82A5-4094-A66F-F44FBAA44612}" srcOrd="3" destOrd="0" parTransId="{68ED87D0-60E1-43F8-9E45-ABD4A017D1C0}" sibTransId="{474293EA-9C60-47D1-92B4-763A40C9A2DB}"/>
    <dgm:cxn modelId="{2ECE20C3-2BFF-4492-838C-87915C39A712}" type="presOf" srcId="{DF8EF18D-77DC-4CC3-A3A4-CC4FFBC78D6A}" destId="{A4997465-7C62-4B34-80F6-0B971C2A1F00}" srcOrd="0" destOrd="0" presId="urn:microsoft.com/office/officeart/2005/8/layout/radial1"/>
    <dgm:cxn modelId="{875AD9CE-97C1-4C00-8A23-766680B56D42}" srcId="{BA1FD019-0816-4F65-AA4A-BB733798FFF6}" destId="{CCA93367-A4D6-426D-B45F-4C1012A4B9D0}" srcOrd="1" destOrd="0" parTransId="{BC72B6F6-08E5-40BC-8354-98552FDF42D7}" sibTransId="{DB77145E-EDA0-45BC-A283-FEE4E9E12C18}"/>
    <dgm:cxn modelId="{EB6709CF-D629-414A-AF33-D58725E5AF5C}" type="presOf" srcId="{A44A6EB7-EFA7-464C-B13F-4E0770E9D418}" destId="{21CC98FB-CAEB-4ECA-9ED4-694EBEF6117E}" srcOrd="0" destOrd="0" presId="urn:microsoft.com/office/officeart/2005/8/layout/radial1"/>
    <dgm:cxn modelId="{DE8B24D1-06AC-4891-8C47-0404A8BC43E6}" type="presOf" srcId="{15FBA42B-82A5-4094-A66F-F44FBAA44612}" destId="{106EF0D2-11E3-4902-8E3A-7E941C837D30}" srcOrd="0" destOrd="0" presId="urn:microsoft.com/office/officeart/2005/8/layout/radial1"/>
    <dgm:cxn modelId="{AB0ECCD4-D793-4614-99D6-5612D6C479EA}" srcId="{BA1FD019-0816-4F65-AA4A-BB733798FFF6}" destId="{F583B927-86D1-4DF7-AD3D-D611632F493A}" srcOrd="4" destOrd="0" parTransId="{C5E82B4E-E38C-4DAC-9822-DE89F23A474A}" sibTransId="{52A5D313-7ACD-4138-A8FB-E566DB5AB13F}"/>
    <dgm:cxn modelId="{F4BD19DF-529D-4D54-AFC6-CFB0FE49C005}" type="presOf" srcId="{DF8EF18D-77DC-4CC3-A3A4-CC4FFBC78D6A}" destId="{C1955C4E-DBB4-4067-B111-97223930C9F8}" srcOrd="1" destOrd="0" presId="urn:microsoft.com/office/officeart/2005/8/layout/radial1"/>
    <dgm:cxn modelId="{F18A80ED-0017-4112-B1C1-E671F60F9C75}" type="presOf" srcId="{047CDC70-0001-48BF-AE56-51D4C2388DA5}" destId="{1D071154-F695-496E-BA5A-7D20E02997ED}" srcOrd="0" destOrd="0" presId="urn:microsoft.com/office/officeart/2005/8/layout/radial1"/>
    <dgm:cxn modelId="{36C37DF3-BAB0-4E0D-9268-90A56A24B7E1}" type="presOf" srcId="{CCA93367-A4D6-426D-B45F-4C1012A4B9D0}" destId="{A788462A-0B2C-40AA-9FEE-AE96B6D93FE1}" srcOrd="0" destOrd="0" presId="urn:microsoft.com/office/officeart/2005/8/layout/radial1"/>
    <dgm:cxn modelId="{F114CEFA-0608-4508-A81D-F88BE098F3A1}" type="presOf" srcId="{68ED87D0-60E1-43F8-9E45-ABD4A017D1C0}" destId="{166B44A3-9C06-4EA6-AB5A-C50DA4797A6D}" srcOrd="0" destOrd="0" presId="urn:microsoft.com/office/officeart/2005/8/layout/radial1"/>
    <dgm:cxn modelId="{8EF4A239-0AFE-4EFD-91E9-6425AEA3B6B8}" type="presParOf" srcId="{7163F50B-24E6-4730-836B-8F444F2A4B90}" destId="{2B0CD727-C1E3-497B-B0A9-7B649DAE565F}" srcOrd="0" destOrd="0" presId="urn:microsoft.com/office/officeart/2005/8/layout/radial1"/>
    <dgm:cxn modelId="{1AAAF0FF-2216-4A26-B9F4-8B394DEE8F3B}" type="presParOf" srcId="{7163F50B-24E6-4730-836B-8F444F2A4B90}" destId="{A4997465-7C62-4B34-80F6-0B971C2A1F00}" srcOrd="1" destOrd="0" presId="urn:microsoft.com/office/officeart/2005/8/layout/radial1"/>
    <dgm:cxn modelId="{A66CAB46-DEFB-4C21-8568-61A5573683D5}" type="presParOf" srcId="{A4997465-7C62-4B34-80F6-0B971C2A1F00}" destId="{C1955C4E-DBB4-4067-B111-97223930C9F8}" srcOrd="0" destOrd="0" presId="urn:microsoft.com/office/officeart/2005/8/layout/radial1"/>
    <dgm:cxn modelId="{B38FBA3C-C025-462E-BBA9-EBED9B7DE07F}" type="presParOf" srcId="{7163F50B-24E6-4730-836B-8F444F2A4B90}" destId="{21CC98FB-CAEB-4ECA-9ED4-694EBEF6117E}" srcOrd="2" destOrd="0" presId="urn:microsoft.com/office/officeart/2005/8/layout/radial1"/>
    <dgm:cxn modelId="{C2363A49-4C7C-4177-B8E6-8BA494D98FCF}" type="presParOf" srcId="{7163F50B-24E6-4730-836B-8F444F2A4B90}" destId="{A01C23F5-E36E-4B9D-84D4-0051D46AC833}" srcOrd="3" destOrd="0" presId="urn:microsoft.com/office/officeart/2005/8/layout/radial1"/>
    <dgm:cxn modelId="{E42EC6A7-DF59-4D92-9634-03CDB32DA262}" type="presParOf" srcId="{A01C23F5-E36E-4B9D-84D4-0051D46AC833}" destId="{41EAFAC0-CD25-4F0C-A60E-1A2EF53086E1}" srcOrd="0" destOrd="0" presId="urn:microsoft.com/office/officeart/2005/8/layout/radial1"/>
    <dgm:cxn modelId="{6BE954C5-7536-44D4-819B-45676B4D2A3D}" type="presParOf" srcId="{7163F50B-24E6-4730-836B-8F444F2A4B90}" destId="{A788462A-0B2C-40AA-9FEE-AE96B6D93FE1}" srcOrd="4" destOrd="0" presId="urn:microsoft.com/office/officeart/2005/8/layout/radial1"/>
    <dgm:cxn modelId="{E1D5F5D5-3206-4943-9CEB-BEFF71E17E0C}" type="presParOf" srcId="{7163F50B-24E6-4730-836B-8F444F2A4B90}" destId="{1D071154-F695-496E-BA5A-7D20E02997ED}" srcOrd="5" destOrd="0" presId="urn:microsoft.com/office/officeart/2005/8/layout/radial1"/>
    <dgm:cxn modelId="{3B169B15-D403-4E29-9963-8F302792226B}" type="presParOf" srcId="{1D071154-F695-496E-BA5A-7D20E02997ED}" destId="{77203E0B-22D9-448D-AF9F-E1BF49E013BD}" srcOrd="0" destOrd="0" presId="urn:microsoft.com/office/officeart/2005/8/layout/radial1"/>
    <dgm:cxn modelId="{7D0F4B2F-3C2D-4CBD-B17B-BDB5B201746A}" type="presParOf" srcId="{7163F50B-24E6-4730-836B-8F444F2A4B90}" destId="{25851B05-C557-43D2-A563-2B2059D4348B}" srcOrd="6" destOrd="0" presId="urn:microsoft.com/office/officeart/2005/8/layout/radial1"/>
    <dgm:cxn modelId="{873D052B-50A3-4863-B1EE-92E82A77DE96}" type="presParOf" srcId="{7163F50B-24E6-4730-836B-8F444F2A4B90}" destId="{166B44A3-9C06-4EA6-AB5A-C50DA4797A6D}" srcOrd="7" destOrd="0" presId="urn:microsoft.com/office/officeart/2005/8/layout/radial1"/>
    <dgm:cxn modelId="{83B03258-FBF0-436D-A99C-CBBCA4568ADA}" type="presParOf" srcId="{166B44A3-9C06-4EA6-AB5A-C50DA4797A6D}" destId="{A0A5D0AE-CBA0-4B44-BC43-6F6D09EDB469}" srcOrd="0" destOrd="0" presId="urn:microsoft.com/office/officeart/2005/8/layout/radial1"/>
    <dgm:cxn modelId="{FCA9BA8E-6C4B-42BB-8A8B-CD9AA387B0FF}" type="presParOf" srcId="{7163F50B-24E6-4730-836B-8F444F2A4B90}" destId="{106EF0D2-11E3-4902-8E3A-7E941C837D30}" srcOrd="8" destOrd="0" presId="urn:microsoft.com/office/officeart/2005/8/layout/radial1"/>
    <dgm:cxn modelId="{4172BF93-68DA-4CB7-8C6A-051991F6E700}" type="presParOf" srcId="{7163F50B-24E6-4730-836B-8F444F2A4B90}" destId="{1FEFAFF5-AEDE-447D-A089-CD87767126C7}" srcOrd="9" destOrd="0" presId="urn:microsoft.com/office/officeart/2005/8/layout/radial1"/>
    <dgm:cxn modelId="{E6CB45D1-D863-4836-81FC-24F446E16B16}" type="presParOf" srcId="{1FEFAFF5-AEDE-447D-A089-CD87767126C7}" destId="{F2864687-F181-4440-877B-6AB3D243D173}" srcOrd="0" destOrd="0" presId="urn:microsoft.com/office/officeart/2005/8/layout/radial1"/>
    <dgm:cxn modelId="{769A9B6A-0A00-4117-92C8-CAF985BAEEEC}" type="presParOf" srcId="{7163F50B-24E6-4730-836B-8F444F2A4B90}" destId="{E8A2F859-2470-481E-BC28-E97C99572AF6}" srcOrd="10" destOrd="0" presId="urn:microsoft.com/office/officeart/2005/8/layout/radial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A28038-900D-4809-B9DB-662F64C1463F}">
      <dsp:nvSpPr>
        <dsp:cNvPr id="0" name=""/>
        <dsp:cNvSpPr/>
      </dsp:nvSpPr>
      <dsp:spPr>
        <a:xfrm>
          <a:off x="1652620" y="1399744"/>
          <a:ext cx="1063560" cy="1063560"/>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t>Strengths</a:t>
          </a:r>
        </a:p>
      </dsp:txBody>
      <dsp:txXfrm>
        <a:off x="1808375" y="1555499"/>
        <a:ext cx="752050" cy="752050"/>
      </dsp:txXfrm>
    </dsp:sp>
    <dsp:sp modelId="{E1286D55-2FB2-4CA5-BD1C-8A1BB52E8817}">
      <dsp:nvSpPr>
        <dsp:cNvPr id="0" name=""/>
        <dsp:cNvSpPr/>
      </dsp:nvSpPr>
      <dsp:spPr>
        <a:xfrm rot="16200000">
          <a:off x="2023607" y="1217041"/>
          <a:ext cx="321586" cy="43819"/>
        </a:xfrm>
        <a:custGeom>
          <a:avLst/>
          <a:gdLst/>
          <a:ahLst/>
          <a:cxnLst/>
          <a:rect l="0" t="0" r="0" b="0"/>
          <a:pathLst>
            <a:path>
              <a:moveTo>
                <a:pt x="0" y="21909"/>
              </a:moveTo>
              <a:lnTo>
                <a:pt x="321586" y="21909"/>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176360" y="1230912"/>
        <a:ext cx="16079" cy="16079"/>
      </dsp:txXfrm>
    </dsp:sp>
    <dsp:sp modelId="{A935BC6A-A181-4E5F-AD5C-320641B606E0}">
      <dsp:nvSpPr>
        <dsp:cNvPr id="0" name=""/>
        <dsp:cNvSpPr/>
      </dsp:nvSpPr>
      <dsp:spPr>
        <a:xfrm>
          <a:off x="1652620" y="14598"/>
          <a:ext cx="1063560" cy="1063560"/>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GB" sz="700" kern="1200" dirty="0"/>
            <a:t>Powers included:</a:t>
          </a:r>
        </a:p>
        <a:p>
          <a:pPr marL="0" lvl="0" indent="0" algn="ctr" defTabSz="311150">
            <a:lnSpc>
              <a:spcPct val="90000"/>
            </a:lnSpc>
            <a:spcBef>
              <a:spcPct val="0"/>
            </a:spcBef>
            <a:spcAft>
              <a:spcPct val="35000"/>
            </a:spcAft>
            <a:buNone/>
          </a:pPr>
          <a:r>
            <a:rPr lang="en-GB" sz="700" kern="1200" dirty="0"/>
            <a:t>Mora Condemnation (telling off)</a:t>
          </a:r>
        </a:p>
        <a:p>
          <a:pPr marL="0" lvl="0" indent="0" algn="ctr" defTabSz="311150">
            <a:lnSpc>
              <a:spcPct val="90000"/>
            </a:lnSpc>
            <a:spcBef>
              <a:spcPct val="0"/>
            </a:spcBef>
            <a:spcAft>
              <a:spcPct val="35000"/>
            </a:spcAft>
            <a:buNone/>
          </a:pPr>
          <a:r>
            <a:rPr lang="en-GB" sz="700" kern="1200" dirty="0"/>
            <a:t>Economic Sanctions</a:t>
          </a:r>
        </a:p>
        <a:p>
          <a:pPr marL="0" lvl="0" indent="0" algn="ctr" defTabSz="311150">
            <a:lnSpc>
              <a:spcPct val="90000"/>
            </a:lnSpc>
            <a:spcBef>
              <a:spcPct val="0"/>
            </a:spcBef>
            <a:spcAft>
              <a:spcPct val="35000"/>
            </a:spcAft>
            <a:buNone/>
          </a:pPr>
          <a:r>
            <a:rPr lang="en-GB" sz="700" kern="1200" dirty="0"/>
            <a:t>Armed action</a:t>
          </a:r>
        </a:p>
      </dsp:txBody>
      <dsp:txXfrm>
        <a:off x="1808375" y="170353"/>
        <a:ext cx="752050" cy="752050"/>
      </dsp:txXfrm>
    </dsp:sp>
    <dsp:sp modelId="{5D97BC26-7D07-4997-9815-AEBBA446F6B4}">
      <dsp:nvSpPr>
        <dsp:cNvPr id="0" name=""/>
        <dsp:cNvSpPr/>
      </dsp:nvSpPr>
      <dsp:spPr>
        <a:xfrm>
          <a:off x="2716180" y="1909615"/>
          <a:ext cx="321586" cy="43819"/>
        </a:xfrm>
        <a:custGeom>
          <a:avLst/>
          <a:gdLst/>
          <a:ahLst/>
          <a:cxnLst/>
          <a:rect l="0" t="0" r="0" b="0"/>
          <a:pathLst>
            <a:path>
              <a:moveTo>
                <a:pt x="0" y="21909"/>
              </a:moveTo>
              <a:lnTo>
                <a:pt x="321586" y="21909"/>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868934" y="1923485"/>
        <a:ext cx="16079" cy="16079"/>
      </dsp:txXfrm>
    </dsp:sp>
    <dsp:sp modelId="{6E6CAE68-3CF1-426B-8873-2699CD27B470}">
      <dsp:nvSpPr>
        <dsp:cNvPr id="0" name=""/>
        <dsp:cNvSpPr/>
      </dsp:nvSpPr>
      <dsp:spPr>
        <a:xfrm>
          <a:off x="3037766" y="1399744"/>
          <a:ext cx="1063560" cy="1063560"/>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GB" sz="700" kern="1200" dirty="0"/>
            <a:t>It could force though judgement through the Court of international justice</a:t>
          </a:r>
        </a:p>
      </dsp:txBody>
      <dsp:txXfrm>
        <a:off x="3193521" y="1555499"/>
        <a:ext cx="752050" cy="752050"/>
      </dsp:txXfrm>
    </dsp:sp>
    <dsp:sp modelId="{ADA048A0-E1C1-4BE1-B589-3F9EB9189336}">
      <dsp:nvSpPr>
        <dsp:cNvPr id="0" name=""/>
        <dsp:cNvSpPr/>
      </dsp:nvSpPr>
      <dsp:spPr>
        <a:xfrm rot="5400000">
          <a:off x="2023607" y="2602188"/>
          <a:ext cx="321586" cy="43819"/>
        </a:xfrm>
        <a:custGeom>
          <a:avLst/>
          <a:gdLst/>
          <a:ahLst/>
          <a:cxnLst/>
          <a:rect l="0" t="0" r="0" b="0"/>
          <a:pathLst>
            <a:path>
              <a:moveTo>
                <a:pt x="0" y="21909"/>
              </a:moveTo>
              <a:lnTo>
                <a:pt x="321586" y="21909"/>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176360" y="2616058"/>
        <a:ext cx="16079" cy="16079"/>
      </dsp:txXfrm>
    </dsp:sp>
    <dsp:sp modelId="{9B970F3A-F713-434F-AEFB-F40A6ED5FAC6}">
      <dsp:nvSpPr>
        <dsp:cNvPr id="0" name=""/>
        <dsp:cNvSpPr/>
      </dsp:nvSpPr>
      <dsp:spPr>
        <a:xfrm>
          <a:off x="1652620" y="2784891"/>
          <a:ext cx="1063560" cy="1063560"/>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GB" sz="700" kern="1200" dirty="0"/>
            <a:t>58 Members by the 1930’s</a:t>
          </a:r>
        </a:p>
      </dsp:txBody>
      <dsp:txXfrm>
        <a:off x="1808375" y="2940646"/>
        <a:ext cx="752050" cy="752050"/>
      </dsp:txXfrm>
    </dsp:sp>
    <dsp:sp modelId="{8B569944-CD70-4160-944F-11F2760885BD}">
      <dsp:nvSpPr>
        <dsp:cNvPr id="0" name=""/>
        <dsp:cNvSpPr/>
      </dsp:nvSpPr>
      <dsp:spPr>
        <a:xfrm rot="10800000">
          <a:off x="1331034" y="1909615"/>
          <a:ext cx="321586" cy="43819"/>
        </a:xfrm>
        <a:custGeom>
          <a:avLst/>
          <a:gdLst/>
          <a:ahLst/>
          <a:cxnLst/>
          <a:rect l="0" t="0" r="0" b="0"/>
          <a:pathLst>
            <a:path>
              <a:moveTo>
                <a:pt x="0" y="21909"/>
              </a:moveTo>
              <a:lnTo>
                <a:pt x="321586" y="21909"/>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1483787" y="1923485"/>
        <a:ext cx="16079" cy="16079"/>
      </dsp:txXfrm>
    </dsp:sp>
    <dsp:sp modelId="{EF86998B-C11A-4FFA-A01D-A70FF10F4EF3}">
      <dsp:nvSpPr>
        <dsp:cNvPr id="0" name=""/>
        <dsp:cNvSpPr/>
      </dsp:nvSpPr>
      <dsp:spPr>
        <a:xfrm>
          <a:off x="267473" y="1399744"/>
          <a:ext cx="1063560" cy="1063560"/>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GB" sz="700" kern="1200" dirty="0"/>
            <a:t>Set up by the Treaty of Versailles which most powers had signed including Britain, France, Italy.</a:t>
          </a:r>
        </a:p>
      </dsp:txBody>
      <dsp:txXfrm>
        <a:off x="423228" y="1555499"/>
        <a:ext cx="752050" cy="7520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0CD727-C1E3-497B-B0A9-7B649DAE565F}">
      <dsp:nvSpPr>
        <dsp:cNvPr id="0" name=""/>
        <dsp:cNvSpPr/>
      </dsp:nvSpPr>
      <dsp:spPr>
        <a:xfrm>
          <a:off x="2537326" y="1564975"/>
          <a:ext cx="1201246" cy="1201246"/>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t>Weaknesses</a:t>
          </a:r>
        </a:p>
      </dsp:txBody>
      <dsp:txXfrm>
        <a:off x="2713244" y="1740893"/>
        <a:ext cx="849410" cy="849410"/>
      </dsp:txXfrm>
    </dsp:sp>
    <dsp:sp modelId="{A4997465-7C62-4B34-80F6-0B971C2A1F00}">
      <dsp:nvSpPr>
        <dsp:cNvPr id="0" name=""/>
        <dsp:cNvSpPr/>
      </dsp:nvSpPr>
      <dsp:spPr>
        <a:xfrm rot="16200000">
          <a:off x="2957087" y="1366886"/>
          <a:ext cx="361723" cy="34453"/>
        </a:xfrm>
        <a:custGeom>
          <a:avLst/>
          <a:gdLst/>
          <a:ahLst/>
          <a:cxnLst/>
          <a:rect l="0" t="0" r="0" b="0"/>
          <a:pathLst>
            <a:path>
              <a:moveTo>
                <a:pt x="0" y="17226"/>
              </a:moveTo>
              <a:lnTo>
                <a:pt x="361723" y="1722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128906" y="1375070"/>
        <a:ext cx="18086" cy="18086"/>
      </dsp:txXfrm>
    </dsp:sp>
    <dsp:sp modelId="{21CC98FB-CAEB-4ECA-9ED4-694EBEF6117E}">
      <dsp:nvSpPr>
        <dsp:cNvPr id="0" name=""/>
        <dsp:cNvSpPr/>
      </dsp:nvSpPr>
      <dsp:spPr>
        <a:xfrm>
          <a:off x="2537326" y="2005"/>
          <a:ext cx="1201246" cy="1201246"/>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GB" sz="700" kern="1200" dirty="0"/>
            <a:t>Most people thought the Treaty of Versailles was harsh and needed to be changed. The League was bound to protect these treaties</a:t>
          </a:r>
        </a:p>
      </dsp:txBody>
      <dsp:txXfrm>
        <a:off x="2713244" y="177923"/>
        <a:ext cx="849410" cy="849410"/>
      </dsp:txXfrm>
    </dsp:sp>
    <dsp:sp modelId="{A01C23F5-E36E-4B9D-84D4-0051D46AC833}">
      <dsp:nvSpPr>
        <dsp:cNvPr id="0" name=""/>
        <dsp:cNvSpPr/>
      </dsp:nvSpPr>
      <dsp:spPr>
        <a:xfrm rot="20520000">
          <a:off x="3700324" y="1906879"/>
          <a:ext cx="361723" cy="34453"/>
        </a:xfrm>
        <a:custGeom>
          <a:avLst/>
          <a:gdLst/>
          <a:ahLst/>
          <a:cxnLst/>
          <a:rect l="0" t="0" r="0" b="0"/>
          <a:pathLst>
            <a:path>
              <a:moveTo>
                <a:pt x="0" y="17226"/>
              </a:moveTo>
              <a:lnTo>
                <a:pt x="361723" y="1722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872142" y="1915063"/>
        <a:ext cx="18086" cy="18086"/>
      </dsp:txXfrm>
    </dsp:sp>
    <dsp:sp modelId="{A788462A-0B2C-40AA-9FEE-AE96B6D93FE1}">
      <dsp:nvSpPr>
        <dsp:cNvPr id="0" name=""/>
        <dsp:cNvSpPr/>
      </dsp:nvSpPr>
      <dsp:spPr>
        <a:xfrm>
          <a:off x="4023798" y="1081991"/>
          <a:ext cx="1201246" cy="1201246"/>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GB" sz="700" kern="1200" dirty="0"/>
            <a:t>The USA was absent. At any one time important countries were also absent but the USA absence meant sanctions did little.</a:t>
          </a:r>
        </a:p>
      </dsp:txBody>
      <dsp:txXfrm>
        <a:off x="4199716" y="1257909"/>
        <a:ext cx="849410" cy="849410"/>
      </dsp:txXfrm>
    </dsp:sp>
    <dsp:sp modelId="{1D071154-F695-496E-BA5A-7D20E02997ED}">
      <dsp:nvSpPr>
        <dsp:cNvPr id="0" name=""/>
        <dsp:cNvSpPr/>
      </dsp:nvSpPr>
      <dsp:spPr>
        <a:xfrm rot="3240000">
          <a:off x="3416433" y="2780606"/>
          <a:ext cx="361723" cy="34453"/>
        </a:xfrm>
        <a:custGeom>
          <a:avLst/>
          <a:gdLst/>
          <a:ahLst/>
          <a:cxnLst/>
          <a:rect l="0" t="0" r="0" b="0"/>
          <a:pathLst>
            <a:path>
              <a:moveTo>
                <a:pt x="0" y="17226"/>
              </a:moveTo>
              <a:lnTo>
                <a:pt x="361723" y="1722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588251" y="2788789"/>
        <a:ext cx="18086" cy="18086"/>
      </dsp:txXfrm>
    </dsp:sp>
    <dsp:sp modelId="{25851B05-C557-43D2-A563-2B2059D4348B}">
      <dsp:nvSpPr>
        <dsp:cNvPr id="0" name=""/>
        <dsp:cNvSpPr/>
      </dsp:nvSpPr>
      <dsp:spPr>
        <a:xfrm>
          <a:off x="3456016" y="2829444"/>
          <a:ext cx="1201246" cy="1201246"/>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GB" sz="700" kern="1200" dirty="0"/>
            <a:t>They had no army. Instead they relied on the main countries to provide soldiers which many didn’t want to do.</a:t>
          </a:r>
        </a:p>
      </dsp:txBody>
      <dsp:txXfrm>
        <a:off x="3631934" y="3005362"/>
        <a:ext cx="849410" cy="849410"/>
      </dsp:txXfrm>
    </dsp:sp>
    <dsp:sp modelId="{166B44A3-9C06-4EA6-AB5A-C50DA4797A6D}">
      <dsp:nvSpPr>
        <dsp:cNvPr id="0" name=""/>
        <dsp:cNvSpPr/>
      </dsp:nvSpPr>
      <dsp:spPr>
        <a:xfrm rot="7560000">
          <a:off x="2497742" y="2780606"/>
          <a:ext cx="361723" cy="34453"/>
        </a:xfrm>
        <a:custGeom>
          <a:avLst/>
          <a:gdLst/>
          <a:ahLst/>
          <a:cxnLst/>
          <a:rect l="0" t="0" r="0" b="0"/>
          <a:pathLst>
            <a:path>
              <a:moveTo>
                <a:pt x="0" y="17226"/>
              </a:moveTo>
              <a:lnTo>
                <a:pt x="361723" y="1722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2669561" y="2788789"/>
        <a:ext cx="18086" cy="18086"/>
      </dsp:txXfrm>
    </dsp:sp>
    <dsp:sp modelId="{106EF0D2-11E3-4902-8E3A-7E941C837D30}">
      <dsp:nvSpPr>
        <dsp:cNvPr id="0" name=""/>
        <dsp:cNvSpPr/>
      </dsp:nvSpPr>
      <dsp:spPr>
        <a:xfrm>
          <a:off x="1618635" y="2829444"/>
          <a:ext cx="1201246" cy="1201246"/>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GB" sz="700" kern="1200" dirty="0"/>
            <a:t>Decisions were slow and needed to be unanimous (all agree).</a:t>
          </a:r>
        </a:p>
      </dsp:txBody>
      <dsp:txXfrm>
        <a:off x="1794553" y="3005362"/>
        <a:ext cx="849410" cy="849410"/>
      </dsp:txXfrm>
    </dsp:sp>
    <dsp:sp modelId="{1FEFAFF5-AEDE-447D-A089-CD87767126C7}">
      <dsp:nvSpPr>
        <dsp:cNvPr id="0" name=""/>
        <dsp:cNvSpPr/>
      </dsp:nvSpPr>
      <dsp:spPr>
        <a:xfrm rot="11880000">
          <a:off x="2213851" y="1906879"/>
          <a:ext cx="361723" cy="34453"/>
        </a:xfrm>
        <a:custGeom>
          <a:avLst/>
          <a:gdLst/>
          <a:ahLst/>
          <a:cxnLst/>
          <a:rect l="0" t="0" r="0" b="0"/>
          <a:pathLst>
            <a:path>
              <a:moveTo>
                <a:pt x="0" y="17226"/>
              </a:moveTo>
              <a:lnTo>
                <a:pt x="361723" y="1722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2385670" y="1915063"/>
        <a:ext cx="18086" cy="18086"/>
      </dsp:txXfrm>
    </dsp:sp>
    <dsp:sp modelId="{E8A2F859-2470-481E-BC28-E97C99572AF6}">
      <dsp:nvSpPr>
        <dsp:cNvPr id="0" name=""/>
        <dsp:cNvSpPr/>
      </dsp:nvSpPr>
      <dsp:spPr>
        <a:xfrm>
          <a:off x="1050854" y="1081991"/>
          <a:ext cx="1201246" cy="1201246"/>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GB" sz="700" kern="1200" dirty="0"/>
            <a:t>The organisation was to cumbersome.</a:t>
          </a:r>
        </a:p>
      </dsp:txBody>
      <dsp:txXfrm>
        <a:off x="1226772" y="1257909"/>
        <a:ext cx="849410" cy="849410"/>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626F4-F85A-4036-A36F-C4879C599D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C333DB2-FCE5-4AA0-87EF-3D35C6CA40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71BC2CD-560A-4163-BB6F-27C350C47A93}"/>
              </a:ext>
            </a:extLst>
          </p:cNvPr>
          <p:cNvSpPr>
            <a:spLocks noGrp="1"/>
          </p:cNvSpPr>
          <p:nvPr>
            <p:ph type="dt" sz="half" idx="10"/>
          </p:nvPr>
        </p:nvSpPr>
        <p:spPr/>
        <p:txBody>
          <a:bodyPr/>
          <a:lstStyle/>
          <a:p>
            <a:fld id="{539C96FF-0CC1-4E21-9DE9-1502816C9B9D}" type="datetimeFigureOut">
              <a:rPr lang="en-GB" smtClean="0"/>
              <a:t>09/09/2020</a:t>
            </a:fld>
            <a:endParaRPr lang="en-GB"/>
          </a:p>
        </p:txBody>
      </p:sp>
      <p:sp>
        <p:nvSpPr>
          <p:cNvPr id="5" name="Footer Placeholder 4">
            <a:extLst>
              <a:ext uri="{FF2B5EF4-FFF2-40B4-BE49-F238E27FC236}">
                <a16:creationId xmlns:a16="http://schemas.microsoft.com/office/drawing/2014/main" id="{8D96C447-6E19-421D-BE03-6AC9F2C02B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CE705E-90BF-45B4-8C29-0F79D0D84D09}"/>
              </a:ext>
            </a:extLst>
          </p:cNvPr>
          <p:cNvSpPr>
            <a:spLocks noGrp="1"/>
          </p:cNvSpPr>
          <p:nvPr>
            <p:ph type="sldNum" sz="quarter" idx="12"/>
          </p:nvPr>
        </p:nvSpPr>
        <p:spPr/>
        <p:txBody>
          <a:bodyPr/>
          <a:lstStyle/>
          <a:p>
            <a:fld id="{E7060981-2792-49FC-9782-17B39B6A3816}" type="slidenum">
              <a:rPr lang="en-GB" smtClean="0"/>
              <a:t>‹#›</a:t>
            </a:fld>
            <a:endParaRPr lang="en-GB"/>
          </a:p>
        </p:txBody>
      </p:sp>
    </p:spTree>
    <p:extLst>
      <p:ext uri="{BB962C8B-B14F-4D97-AF65-F5344CB8AC3E}">
        <p14:creationId xmlns:p14="http://schemas.microsoft.com/office/powerpoint/2010/main" val="3113050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97187-2ED6-4DAE-B7DD-7C4500DA171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0A211B2-DD36-4E9C-A32F-95FEEDFEE0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175DE7-7AC1-4094-8CD2-9686F664DF2C}"/>
              </a:ext>
            </a:extLst>
          </p:cNvPr>
          <p:cNvSpPr>
            <a:spLocks noGrp="1"/>
          </p:cNvSpPr>
          <p:nvPr>
            <p:ph type="dt" sz="half" idx="10"/>
          </p:nvPr>
        </p:nvSpPr>
        <p:spPr/>
        <p:txBody>
          <a:bodyPr/>
          <a:lstStyle/>
          <a:p>
            <a:fld id="{539C96FF-0CC1-4E21-9DE9-1502816C9B9D}" type="datetimeFigureOut">
              <a:rPr lang="en-GB" smtClean="0"/>
              <a:t>09/09/2020</a:t>
            </a:fld>
            <a:endParaRPr lang="en-GB"/>
          </a:p>
        </p:txBody>
      </p:sp>
      <p:sp>
        <p:nvSpPr>
          <p:cNvPr id="5" name="Footer Placeholder 4">
            <a:extLst>
              <a:ext uri="{FF2B5EF4-FFF2-40B4-BE49-F238E27FC236}">
                <a16:creationId xmlns:a16="http://schemas.microsoft.com/office/drawing/2014/main" id="{43DB035B-E6B1-4D78-AC22-0A58D6FF8C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2D22CA2-00A0-45FD-A868-F661513B763E}"/>
              </a:ext>
            </a:extLst>
          </p:cNvPr>
          <p:cNvSpPr>
            <a:spLocks noGrp="1"/>
          </p:cNvSpPr>
          <p:nvPr>
            <p:ph type="sldNum" sz="quarter" idx="12"/>
          </p:nvPr>
        </p:nvSpPr>
        <p:spPr/>
        <p:txBody>
          <a:bodyPr/>
          <a:lstStyle/>
          <a:p>
            <a:fld id="{E7060981-2792-49FC-9782-17B39B6A3816}" type="slidenum">
              <a:rPr lang="en-GB" smtClean="0"/>
              <a:t>‹#›</a:t>
            </a:fld>
            <a:endParaRPr lang="en-GB"/>
          </a:p>
        </p:txBody>
      </p:sp>
    </p:spTree>
    <p:extLst>
      <p:ext uri="{BB962C8B-B14F-4D97-AF65-F5344CB8AC3E}">
        <p14:creationId xmlns:p14="http://schemas.microsoft.com/office/powerpoint/2010/main" val="3855070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6C7823-0707-4EAF-AE4C-590FB75A70F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F224C08-5541-4D49-99BB-2BF3AA1DAAA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1922A10-8CF4-434A-9F78-AED9E96C8176}"/>
              </a:ext>
            </a:extLst>
          </p:cNvPr>
          <p:cNvSpPr>
            <a:spLocks noGrp="1"/>
          </p:cNvSpPr>
          <p:nvPr>
            <p:ph type="dt" sz="half" idx="10"/>
          </p:nvPr>
        </p:nvSpPr>
        <p:spPr/>
        <p:txBody>
          <a:bodyPr/>
          <a:lstStyle/>
          <a:p>
            <a:fld id="{539C96FF-0CC1-4E21-9DE9-1502816C9B9D}" type="datetimeFigureOut">
              <a:rPr lang="en-GB" smtClean="0"/>
              <a:t>09/09/2020</a:t>
            </a:fld>
            <a:endParaRPr lang="en-GB"/>
          </a:p>
        </p:txBody>
      </p:sp>
      <p:sp>
        <p:nvSpPr>
          <p:cNvPr id="5" name="Footer Placeholder 4">
            <a:extLst>
              <a:ext uri="{FF2B5EF4-FFF2-40B4-BE49-F238E27FC236}">
                <a16:creationId xmlns:a16="http://schemas.microsoft.com/office/drawing/2014/main" id="{B5D2D71E-5BB8-4708-8A54-7E1A4D4477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027A80-DCAD-420B-A580-36C78985D024}"/>
              </a:ext>
            </a:extLst>
          </p:cNvPr>
          <p:cNvSpPr>
            <a:spLocks noGrp="1"/>
          </p:cNvSpPr>
          <p:nvPr>
            <p:ph type="sldNum" sz="quarter" idx="12"/>
          </p:nvPr>
        </p:nvSpPr>
        <p:spPr/>
        <p:txBody>
          <a:bodyPr/>
          <a:lstStyle/>
          <a:p>
            <a:fld id="{E7060981-2792-49FC-9782-17B39B6A3816}" type="slidenum">
              <a:rPr lang="en-GB" smtClean="0"/>
              <a:t>‹#›</a:t>
            </a:fld>
            <a:endParaRPr lang="en-GB"/>
          </a:p>
        </p:txBody>
      </p:sp>
    </p:spTree>
    <p:extLst>
      <p:ext uri="{BB962C8B-B14F-4D97-AF65-F5344CB8AC3E}">
        <p14:creationId xmlns:p14="http://schemas.microsoft.com/office/powerpoint/2010/main" val="2058520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8D4CC-AA58-442A-BE17-18D670C37BF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E6FA246-A0A6-40E9-BED9-16EB4CF42E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4C0503-C72C-4DC5-BBC1-B954D22B760A}"/>
              </a:ext>
            </a:extLst>
          </p:cNvPr>
          <p:cNvSpPr>
            <a:spLocks noGrp="1"/>
          </p:cNvSpPr>
          <p:nvPr>
            <p:ph type="dt" sz="half" idx="10"/>
          </p:nvPr>
        </p:nvSpPr>
        <p:spPr/>
        <p:txBody>
          <a:bodyPr/>
          <a:lstStyle/>
          <a:p>
            <a:fld id="{539C96FF-0CC1-4E21-9DE9-1502816C9B9D}" type="datetimeFigureOut">
              <a:rPr lang="en-GB" smtClean="0"/>
              <a:t>09/09/2020</a:t>
            </a:fld>
            <a:endParaRPr lang="en-GB"/>
          </a:p>
        </p:txBody>
      </p:sp>
      <p:sp>
        <p:nvSpPr>
          <p:cNvPr id="5" name="Footer Placeholder 4">
            <a:extLst>
              <a:ext uri="{FF2B5EF4-FFF2-40B4-BE49-F238E27FC236}">
                <a16:creationId xmlns:a16="http://schemas.microsoft.com/office/drawing/2014/main" id="{BD82C7B8-A3C4-42A8-903F-E7F0E301441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8EA6C72-5008-47CA-A4D9-F1B7A6575816}"/>
              </a:ext>
            </a:extLst>
          </p:cNvPr>
          <p:cNvSpPr>
            <a:spLocks noGrp="1"/>
          </p:cNvSpPr>
          <p:nvPr>
            <p:ph type="sldNum" sz="quarter" idx="12"/>
          </p:nvPr>
        </p:nvSpPr>
        <p:spPr/>
        <p:txBody>
          <a:bodyPr/>
          <a:lstStyle/>
          <a:p>
            <a:fld id="{E7060981-2792-49FC-9782-17B39B6A3816}" type="slidenum">
              <a:rPr lang="en-GB" smtClean="0"/>
              <a:t>‹#›</a:t>
            </a:fld>
            <a:endParaRPr lang="en-GB"/>
          </a:p>
        </p:txBody>
      </p:sp>
    </p:spTree>
    <p:extLst>
      <p:ext uri="{BB962C8B-B14F-4D97-AF65-F5344CB8AC3E}">
        <p14:creationId xmlns:p14="http://schemas.microsoft.com/office/powerpoint/2010/main" val="2936974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1226D-A926-4E44-BF8B-864BEC7CF0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D688212-C782-47E7-BA20-6AFE30847E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E101D7-1645-4E37-BA0F-E36679BABE92}"/>
              </a:ext>
            </a:extLst>
          </p:cNvPr>
          <p:cNvSpPr>
            <a:spLocks noGrp="1"/>
          </p:cNvSpPr>
          <p:nvPr>
            <p:ph type="dt" sz="half" idx="10"/>
          </p:nvPr>
        </p:nvSpPr>
        <p:spPr/>
        <p:txBody>
          <a:bodyPr/>
          <a:lstStyle/>
          <a:p>
            <a:fld id="{539C96FF-0CC1-4E21-9DE9-1502816C9B9D}" type="datetimeFigureOut">
              <a:rPr lang="en-GB" smtClean="0"/>
              <a:t>09/09/2020</a:t>
            </a:fld>
            <a:endParaRPr lang="en-GB"/>
          </a:p>
        </p:txBody>
      </p:sp>
      <p:sp>
        <p:nvSpPr>
          <p:cNvPr id="5" name="Footer Placeholder 4">
            <a:extLst>
              <a:ext uri="{FF2B5EF4-FFF2-40B4-BE49-F238E27FC236}">
                <a16:creationId xmlns:a16="http://schemas.microsoft.com/office/drawing/2014/main" id="{5F9951A0-E186-44DC-8536-1C92FB7B65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649A51-3500-4747-8846-F83FF43149C6}"/>
              </a:ext>
            </a:extLst>
          </p:cNvPr>
          <p:cNvSpPr>
            <a:spLocks noGrp="1"/>
          </p:cNvSpPr>
          <p:nvPr>
            <p:ph type="sldNum" sz="quarter" idx="12"/>
          </p:nvPr>
        </p:nvSpPr>
        <p:spPr/>
        <p:txBody>
          <a:bodyPr/>
          <a:lstStyle/>
          <a:p>
            <a:fld id="{E7060981-2792-49FC-9782-17B39B6A3816}" type="slidenum">
              <a:rPr lang="en-GB" smtClean="0"/>
              <a:t>‹#›</a:t>
            </a:fld>
            <a:endParaRPr lang="en-GB"/>
          </a:p>
        </p:txBody>
      </p:sp>
    </p:spTree>
    <p:extLst>
      <p:ext uri="{BB962C8B-B14F-4D97-AF65-F5344CB8AC3E}">
        <p14:creationId xmlns:p14="http://schemas.microsoft.com/office/powerpoint/2010/main" val="4288872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22D-D7F2-47E0-89C4-E0C0CB421A4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C9DEBF3-EFD3-42FB-848F-9ED0A9DAB9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84A9460-9E4A-4FF0-B42E-EF0035FD34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55C9E9C-C430-4D64-835E-0A4437FBF26D}"/>
              </a:ext>
            </a:extLst>
          </p:cNvPr>
          <p:cNvSpPr>
            <a:spLocks noGrp="1"/>
          </p:cNvSpPr>
          <p:nvPr>
            <p:ph type="dt" sz="half" idx="10"/>
          </p:nvPr>
        </p:nvSpPr>
        <p:spPr/>
        <p:txBody>
          <a:bodyPr/>
          <a:lstStyle/>
          <a:p>
            <a:fld id="{539C96FF-0CC1-4E21-9DE9-1502816C9B9D}" type="datetimeFigureOut">
              <a:rPr lang="en-GB" smtClean="0"/>
              <a:t>09/09/2020</a:t>
            </a:fld>
            <a:endParaRPr lang="en-GB"/>
          </a:p>
        </p:txBody>
      </p:sp>
      <p:sp>
        <p:nvSpPr>
          <p:cNvPr id="6" name="Footer Placeholder 5">
            <a:extLst>
              <a:ext uri="{FF2B5EF4-FFF2-40B4-BE49-F238E27FC236}">
                <a16:creationId xmlns:a16="http://schemas.microsoft.com/office/drawing/2014/main" id="{E573F49F-122C-486C-8FB6-873ED44592C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48B9509-67A0-44B5-89F0-F8148B0FD915}"/>
              </a:ext>
            </a:extLst>
          </p:cNvPr>
          <p:cNvSpPr>
            <a:spLocks noGrp="1"/>
          </p:cNvSpPr>
          <p:nvPr>
            <p:ph type="sldNum" sz="quarter" idx="12"/>
          </p:nvPr>
        </p:nvSpPr>
        <p:spPr/>
        <p:txBody>
          <a:bodyPr/>
          <a:lstStyle/>
          <a:p>
            <a:fld id="{E7060981-2792-49FC-9782-17B39B6A3816}" type="slidenum">
              <a:rPr lang="en-GB" smtClean="0"/>
              <a:t>‹#›</a:t>
            </a:fld>
            <a:endParaRPr lang="en-GB"/>
          </a:p>
        </p:txBody>
      </p:sp>
    </p:spTree>
    <p:extLst>
      <p:ext uri="{BB962C8B-B14F-4D97-AF65-F5344CB8AC3E}">
        <p14:creationId xmlns:p14="http://schemas.microsoft.com/office/powerpoint/2010/main" val="4228719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0FD6A-5D50-4D86-B814-3CB6798F5FB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95BEEFB-825D-48BF-915F-902D321656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B19FF89-515B-45EF-8DB9-27B806151ED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59EFDBD-833B-4D17-A4E9-9D6A3F55CE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585A28-FBCA-4BFC-A802-69EE0B1E699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EC2335A-9FF3-4FCA-83FC-4D46DEE8110F}"/>
              </a:ext>
            </a:extLst>
          </p:cNvPr>
          <p:cNvSpPr>
            <a:spLocks noGrp="1"/>
          </p:cNvSpPr>
          <p:nvPr>
            <p:ph type="dt" sz="half" idx="10"/>
          </p:nvPr>
        </p:nvSpPr>
        <p:spPr/>
        <p:txBody>
          <a:bodyPr/>
          <a:lstStyle/>
          <a:p>
            <a:fld id="{539C96FF-0CC1-4E21-9DE9-1502816C9B9D}" type="datetimeFigureOut">
              <a:rPr lang="en-GB" smtClean="0"/>
              <a:t>09/09/2020</a:t>
            </a:fld>
            <a:endParaRPr lang="en-GB"/>
          </a:p>
        </p:txBody>
      </p:sp>
      <p:sp>
        <p:nvSpPr>
          <p:cNvPr id="8" name="Footer Placeholder 7">
            <a:extLst>
              <a:ext uri="{FF2B5EF4-FFF2-40B4-BE49-F238E27FC236}">
                <a16:creationId xmlns:a16="http://schemas.microsoft.com/office/drawing/2014/main" id="{9D1725F1-6B83-45DA-8964-74398F6D04C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7822F52-BEB0-4480-87BB-0CBE6D0F3E84}"/>
              </a:ext>
            </a:extLst>
          </p:cNvPr>
          <p:cNvSpPr>
            <a:spLocks noGrp="1"/>
          </p:cNvSpPr>
          <p:nvPr>
            <p:ph type="sldNum" sz="quarter" idx="12"/>
          </p:nvPr>
        </p:nvSpPr>
        <p:spPr/>
        <p:txBody>
          <a:bodyPr/>
          <a:lstStyle/>
          <a:p>
            <a:fld id="{E7060981-2792-49FC-9782-17B39B6A3816}" type="slidenum">
              <a:rPr lang="en-GB" smtClean="0"/>
              <a:t>‹#›</a:t>
            </a:fld>
            <a:endParaRPr lang="en-GB"/>
          </a:p>
        </p:txBody>
      </p:sp>
    </p:spTree>
    <p:extLst>
      <p:ext uri="{BB962C8B-B14F-4D97-AF65-F5344CB8AC3E}">
        <p14:creationId xmlns:p14="http://schemas.microsoft.com/office/powerpoint/2010/main" val="2431152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7E424-F105-47D9-90C5-D47E87EF067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16177C9-10CF-4843-A6B8-BCC470DF9C8E}"/>
              </a:ext>
            </a:extLst>
          </p:cNvPr>
          <p:cNvSpPr>
            <a:spLocks noGrp="1"/>
          </p:cNvSpPr>
          <p:nvPr>
            <p:ph type="dt" sz="half" idx="10"/>
          </p:nvPr>
        </p:nvSpPr>
        <p:spPr/>
        <p:txBody>
          <a:bodyPr/>
          <a:lstStyle/>
          <a:p>
            <a:fld id="{539C96FF-0CC1-4E21-9DE9-1502816C9B9D}" type="datetimeFigureOut">
              <a:rPr lang="en-GB" smtClean="0"/>
              <a:t>09/09/2020</a:t>
            </a:fld>
            <a:endParaRPr lang="en-GB"/>
          </a:p>
        </p:txBody>
      </p:sp>
      <p:sp>
        <p:nvSpPr>
          <p:cNvPr id="4" name="Footer Placeholder 3">
            <a:extLst>
              <a:ext uri="{FF2B5EF4-FFF2-40B4-BE49-F238E27FC236}">
                <a16:creationId xmlns:a16="http://schemas.microsoft.com/office/drawing/2014/main" id="{0EAD8C3C-F90A-4C5C-A5E9-E64559ACE04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34AB146-6099-4392-BB0D-D8FA74650D8A}"/>
              </a:ext>
            </a:extLst>
          </p:cNvPr>
          <p:cNvSpPr>
            <a:spLocks noGrp="1"/>
          </p:cNvSpPr>
          <p:nvPr>
            <p:ph type="sldNum" sz="quarter" idx="12"/>
          </p:nvPr>
        </p:nvSpPr>
        <p:spPr/>
        <p:txBody>
          <a:bodyPr/>
          <a:lstStyle/>
          <a:p>
            <a:fld id="{E7060981-2792-49FC-9782-17B39B6A3816}" type="slidenum">
              <a:rPr lang="en-GB" smtClean="0"/>
              <a:t>‹#›</a:t>
            </a:fld>
            <a:endParaRPr lang="en-GB"/>
          </a:p>
        </p:txBody>
      </p:sp>
    </p:spTree>
    <p:extLst>
      <p:ext uri="{BB962C8B-B14F-4D97-AF65-F5344CB8AC3E}">
        <p14:creationId xmlns:p14="http://schemas.microsoft.com/office/powerpoint/2010/main" val="58203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8CFD42-C1D1-461E-90EA-D1B68175EBA1}"/>
              </a:ext>
            </a:extLst>
          </p:cNvPr>
          <p:cNvSpPr>
            <a:spLocks noGrp="1"/>
          </p:cNvSpPr>
          <p:nvPr>
            <p:ph type="dt" sz="half" idx="10"/>
          </p:nvPr>
        </p:nvSpPr>
        <p:spPr/>
        <p:txBody>
          <a:bodyPr/>
          <a:lstStyle/>
          <a:p>
            <a:fld id="{539C96FF-0CC1-4E21-9DE9-1502816C9B9D}" type="datetimeFigureOut">
              <a:rPr lang="en-GB" smtClean="0"/>
              <a:t>09/09/2020</a:t>
            </a:fld>
            <a:endParaRPr lang="en-GB"/>
          </a:p>
        </p:txBody>
      </p:sp>
      <p:sp>
        <p:nvSpPr>
          <p:cNvPr id="3" name="Footer Placeholder 2">
            <a:extLst>
              <a:ext uri="{FF2B5EF4-FFF2-40B4-BE49-F238E27FC236}">
                <a16:creationId xmlns:a16="http://schemas.microsoft.com/office/drawing/2014/main" id="{2F05CDE3-8F15-4DF6-9AB6-74CD8872F31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E189A5B-1B7A-43D7-8E7C-40E8363055DF}"/>
              </a:ext>
            </a:extLst>
          </p:cNvPr>
          <p:cNvSpPr>
            <a:spLocks noGrp="1"/>
          </p:cNvSpPr>
          <p:nvPr>
            <p:ph type="sldNum" sz="quarter" idx="12"/>
          </p:nvPr>
        </p:nvSpPr>
        <p:spPr/>
        <p:txBody>
          <a:bodyPr/>
          <a:lstStyle/>
          <a:p>
            <a:fld id="{E7060981-2792-49FC-9782-17B39B6A3816}" type="slidenum">
              <a:rPr lang="en-GB" smtClean="0"/>
              <a:t>‹#›</a:t>
            </a:fld>
            <a:endParaRPr lang="en-GB"/>
          </a:p>
        </p:txBody>
      </p:sp>
    </p:spTree>
    <p:extLst>
      <p:ext uri="{BB962C8B-B14F-4D97-AF65-F5344CB8AC3E}">
        <p14:creationId xmlns:p14="http://schemas.microsoft.com/office/powerpoint/2010/main" val="1417282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F2A0B-3811-4DBE-BE01-D63F5BC4B9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42D4087-A9A0-4FAD-BA40-7C8D2D7FA5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BBE199D-0621-4E32-B0D9-DCF90BBF52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70B59C-67A2-4A27-9A35-C3647FEA3C25}"/>
              </a:ext>
            </a:extLst>
          </p:cNvPr>
          <p:cNvSpPr>
            <a:spLocks noGrp="1"/>
          </p:cNvSpPr>
          <p:nvPr>
            <p:ph type="dt" sz="half" idx="10"/>
          </p:nvPr>
        </p:nvSpPr>
        <p:spPr/>
        <p:txBody>
          <a:bodyPr/>
          <a:lstStyle/>
          <a:p>
            <a:fld id="{539C96FF-0CC1-4E21-9DE9-1502816C9B9D}" type="datetimeFigureOut">
              <a:rPr lang="en-GB" smtClean="0"/>
              <a:t>09/09/2020</a:t>
            </a:fld>
            <a:endParaRPr lang="en-GB"/>
          </a:p>
        </p:txBody>
      </p:sp>
      <p:sp>
        <p:nvSpPr>
          <p:cNvPr id="6" name="Footer Placeholder 5">
            <a:extLst>
              <a:ext uri="{FF2B5EF4-FFF2-40B4-BE49-F238E27FC236}">
                <a16:creationId xmlns:a16="http://schemas.microsoft.com/office/drawing/2014/main" id="{D4185DB6-E8A7-489B-8C67-2CC68CC7E6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3B1DC96-49F9-4278-A3A6-CADFCFDD5DA8}"/>
              </a:ext>
            </a:extLst>
          </p:cNvPr>
          <p:cNvSpPr>
            <a:spLocks noGrp="1"/>
          </p:cNvSpPr>
          <p:nvPr>
            <p:ph type="sldNum" sz="quarter" idx="12"/>
          </p:nvPr>
        </p:nvSpPr>
        <p:spPr/>
        <p:txBody>
          <a:bodyPr/>
          <a:lstStyle/>
          <a:p>
            <a:fld id="{E7060981-2792-49FC-9782-17B39B6A3816}" type="slidenum">
              <a:rPr lang="en-GB" smtClean="0"/>
              <a:t>‹#›</a:t>
            </a:fld>
            <a:endParaRPr lang="en-GB"/>
          </a:p>
        </p:txBody>
      </p:sp>
    </p:spTree>
    <p:extLst>
      <p:ext uri="{BB962C8B-B14F-4D97-AF65-F5344CB8AC3E}">
        <p14:creationId xmlns:p14="http://schemas.microsoft.com/office/powerpoint/2010/main" val="52854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A4BC9-26AB-4AE3-912B-DAF127E85F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74C1B88-9A1E-4E2C-BD61-28E9F83A41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811910B-0074-4A9E-B044-26B5C19B35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F0EC00-A7DA-42BB-877D-61255B0D4F0E}"/>
              </a:ext>
            </a:extLst>
          </p:cNvPr>
          <p:cNvSpPr>
            <a:spLocks noGrp="1"/>
          </p:cNvSpPr>
          <p:nvPr>
            <p:ph type="dt" sz="half" idx="10"/>
          </p:nvPr>
        </p:nvSpPr>
        <p:spPr/>
        <p:txBody>
          <a:bodyPr/>
          <a:lstStyle/>
          <a:p>
            <a:fld id="{539C96FF-0CC1-4E21-9DE9-1502816C9B9D}" type="datetimeFigureOut">
              <a:rPr lang="en-GB" smtClean="0"/>
              <a:t>09/09/2020</a:t>
            </a:fld>
            <a:endParaRPr lang="en-GB"/>
          </a:p>
        </p:txBody>
      </p:sp>
      <p:sp>
        <p:nvSpPr>
          <p:cNvPr id="6" name="Footer Placeholder 5">
            <a:extLst>
              <a:ext uri="{FF2B5EF4-FFF2-40B4-BE49-F238E27FC236}">
                <a16:creationId xmlns:a16="http://schemas.microsoft.com/office/drawing/2014/main" id="{770DC736-84AE-471D-AE78-A8B68EB38F1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F05549E-E8B3-4AF5-9DDB-87403656F9D6}"/>
              </a:ext>
            </a:extLst>
          </p:cNvPr>
          <p:cNvSpPr>
            <a:spLocks noGrp="1"/>
          </p:cNvSpPr>
          <p:nvPr>
            <p:ph type="sldNum" sz="quarter" idx="12"/>
          </p:nvPr>
        </p:nvSpPr>
        <p:spPr/>
        <p:txBody>
          <a:bodyPr/>
          <a:lstStyle/>
          <a:p>
            <a:fld id="{E7060981-2792-49FC-9782-17B39B6A3816}" type="slidenum">
              <a:rPr lang="en-GB" smtClean="0"/>
              <a:t>‹#›</a:t>
            </a:fld>
            <a:endParaRPr lang="en-GB"/>
          </a:p>
        </p:txBody>
      </p:sp>
    </p:spTree>
    <p:extLst>
      <p:ext uri="{BB962C8B-B14F-4D97-AF65-F5344CB8AC3E}">
        <p14:creationId xmlns:p14="http://schemas.microsoft.com/office/powerpoint/2010/main" val="932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49DBD4-70ED-4327-8D70-29F704025F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B42CD65-C7D1-4089-AB74-47409D67ED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D8B5BE8-8081-4A0A-88B7-88DC5C0E24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9C96FF-0CC1-4E21-9DE9-1502816C9B9D}" type="datetimeFigureOut">
              <a:rPr lang="en-GB" smtClean="0"/>
              <a:t>09/09/2020</a:t>
            </a:fld>
            <a:endParaRPr lang="en-GB"/>
          </a:p>
        </p:txBody>
      </p:sp>
      <p:sp>
        <p:nvSpPr>
          <p:cNvPr id="5" name="Footer Placeholder 4">
            <a:extLst>
              <a:ext uri="{FF2B5EF4-FFF2-40B4-BE49-F238E27FC236}">
                <a16:creationId xmlns:a16="http://schemas.microsoft.com/office/drawing/2014/main" id="{27F50CFD-68F2-408D-827C-12D2411905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13FF099-0ECC-4241-BD96-8C063A9FC5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060981-2792-49FC-9782-17B39B6A3816}" type="slidenum">
              <a:rPr lang="en-GB" smtClean="0"/>
              <a:t>‹#›</a:t>
            </a:fld>
            <a:endParaRPr lang="en-GB"/>
          </a:p>
        </p:txBody>
      </p:sp>
    </p:spTree>
    <p:extLst>
      <p:ext uri="{BB962C8B-B14F-4D97-AF65-F5344CB8AC3E}">
        <p14:creationId xmlns:p14="http://schemas.microsoft.com/office/powerpoint/2010/main" val="15998480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image" Target="../media/image5.png"/><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image" Target="../media/image7.png"/><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0B3F73-F2DC-442F-B898-1DB868AB82A6}"/>
              </a:ext>
            </a:extLst>
          </p:cNvPr>
          <p:cNvSpPr txBox="1"/>
          <p:nvPr/>
        </p:nvSpPr>
        <p:spPr>
          <a:xfrm>
            <a:off x="0" y="0"/>
            <a:ext cx="6207853" cy="276999"/>
          </a:xfrm>
          <a:prstGeom prst="rect">
            <a:avLst/>
          </a:prstGeom>
          <a:noFill/>
        </p:spPr>
        <p:txBody>
          <a:bodyPr wrap="square" rtlCol="0">
            <a:spAutoFit/>
          </a:bodyPr>
          <a:lstStyle/>
          <a:p>
            <a:r>
              <a:rPr lang="en-US" sz="1200" b="1" u="sng" dirty="0"/>
              <a:t>Conflict and Tension 1919-39 – The League of Nations</a:t>
            </a:r>
            <a:endParaRPr lang="en-GB" sz="1200" b="1" u="sng" dirty="0"/>
          </a:p>
        </p:txBody>
      </p:sp>
      <p:graphicFrame>
        <p:nvGraphicFramePr>
          <p:cNvPr id="5" name="Table 5">
            <a:extLst>
              <a:ext uri="{FF2B5EF4-FFF2-40B4-BE49-F238E27FC236}">
                <a16:creationId xmlns:a16="http://schemas.microsoft.com/office/drawing/2014/main" id="{1A536D5B-57D4-4F4F-BA25-0A65453187BE}"/>
              </a:ext>
            </a:extLst>
          </p:cNvPr>
          <p:cNvGraphicFramePr>
            <a:graphicFrameLocks noGrp="1"/>
          </p:cNvGraphicFramePr>
          <p:nvPr>
            <p:extLst>
              <p:ext uri="{D42A27DB-BD31-4B8C-83A1-F6EECF244321}">
                <p14:modId xmlns:p14="http://schemas.microsoft.com/office/powerpoint/2010/main" val="2842559279"/>
              </p:ext>
            </p:extLst>
          </p:nvPr>
        </p:nvGraphicFramePr>
        <p:xfrm>
          <a:off x="85754" y="276999"/>
          <a:ext cx="3362121" cy="1585357"/>
        </p:xfrm>
        <a:graphic>
          <a:graphicData uri="http://schemas.openxmlformats.org/drawingml/2006/table">
            <a:tbl>
              <a:tblPr firstRow="1" bandRow="1">
                <a:tableStyleId>{5C22544A-7EE6-4342-B048-85BDC9FD1C3A}</a:tableStyleId>
              </a:tblPr>
              <a:tblGrid>
                <a:gridCol w="3362121">
                  <a:extLst>
                    <a:ext uri="{9D8B030D-6E8A-4147-A177-3AD203B41FA5}">
                      <a16:colId xmlns:a16="http://schemas.microsoft.com/office/drawing/2014/main" val="1650782478"/>
                    </a:ext>
                  </a:extLst>
                </a:gridCol>
              </a:tblGrid>
              <a:tr h="337408">
                <a:tc>
                  <a:txBody>
                    <a:bodyPr/>
                    <a:lstStyle/>
                    <a:p>
                      <a:pPr algn="ctr"/>
                      <a:r>
                        <a:rPr lang="en-US" sz="1400" dirty="0"/>
                        <a:t>Aims</a:t>
                      </a:r>
                      <a:endParaRPr lang="en-GB" sz="1400" dirty="0"/>
                    </a:p>
                  </a:txBody>
                  <a:tcPr/>
                </a:tc>
                <a:extLst>
                  <a:ext uri="{0D108BD9-81ED-4DB2-BD59-A6C34878D82A}">
                    <a16:rowId xmlns:a16="http://schemas.microsoft.com/office/drawing/2014/main" val="624967086"/>
                  </a:ext>
                </a:extLst>
              </a:tr>
              <a:tr h="1247949">
                <a:tc>
                  <a:txBody>
                    <a:bodyPr/>
                    <a:lstStyle/>
                    <a:p>
                      <a:pPr marL="342900" indent="-342900">
                        <a:buFont typeface="+mj-lt"/>
                        <a:buAutoNum type="arabicPeriod"/>
                      </a:pPr>
                      <a:r>
                        <a:rPr lang="en-US" sz="1200" dirty="0"/>
                        <a:t>To stop wars</a:t>
                      </a:r>
                    </a:p>
                    <a:p>
                      <a:pPr marL="342900" indent="-342900">
                        <a:buFont typeface="+mj-lt"/>
                        <a:buAutoNum type="arabicPeriod"/>
                      </a:pPr>
                      <a:r>
                        <a:rPr lang="en-US" sz="1200" dirty="0"/>
                        <a:t>To encourage cooperation in business and trade</a:t>
                      </a:r>
                    </a:p>
                    <a:p>
                      <a:pPr marL="342900" indent="-342900">
                        <a:buFont typeface="+mj-lt"/>
                        <a:buAutoNum type="arabicPeriod"/>
                      </a:pPr>
                      <a:r>
                        <a:rPr lang="en-US" sz="1200" dirty="0"/>
                        <a:t>To encourage disarmament</a:t>
                      </a:r>
                    </a:p>
                    <a:p>
                      <a:pPr marL="342900" indent="-342900">
                        <a:buFont typeface="+mj-lt"/>
                        <a:buAutoNum type="arabicPeriod"/>
                      </a:pPr>
                      <a:r>
                        <a:rPr lang="en-US" sz="1200" dirty="0"/>
                        <a:t>To improve living and working conditions in all parts of the world.</a:t>
                      </a:r>
                      <a:endParaRPr lang="en-GB" sz="1200" dirty="0"/>
                    </a:p>
                  </a:txBody>
                  <a:tcPr/>
                </a:tc>
                <a:extLst>
                  <a:ext uri="{0D108BD9-81ED-4DB2-BD59-A6C34878D82A}">
                    <a16:rowId xmlns:a16="http://schemas.microsoft.com/office/drawing/2014/main" val="3588502099"/>
                  </a:ext>
                </a:extLst>
              </a:tr>
            </a:tbl>
          </a:graphicData>
        </a:graphic>
      </p:graphicFrame>
      <p:pic>
        <p:nvPicPr>
          <p:cNvPr id="7" name="Picture 6">
            <a:extLst>
              <a:ext uri="{FF2B5EF4-FFF2-40B4-BE49-F238E27FC236}">
                <a16:creationId xmlns:a16="http://schemas.microsoft.com/office/drawing/2014/main" id="{9FC96F83-510C-4302-ACB4-0E1EA195B269}"/>
              </a:ext>
            </a:extLst>
          </p:cNvPr>
          <p:cNvPicPr>
            <a:picLocks noChangeAspect="1"/>
          </p:cNvPicPr>
          <p:nvPr/>
        </p:nvPicPr>
        <p:blipFill>
          <a:blip r:embed="rId2"/>
          <a:stretch>
            <a:fillRect/>
          </a:stretch>
        </p:blipFill>
        <p:spPr>
          <a:xfrm>
            <a:off x="85754" y="1928134"/>
            <a:ext cx="3362121" cy="2472085"/>
          </a:xfrm>
          <a:prstGeom prst="round2SameRect">
            <a:avLst/>
          </a:prstGeom>
        </p:spPr>
      </p:pic>
      <p:pic>
        <p:nvPicPr>
          <p:cNvPr id="8" name="Picture 7">
            <a:extLst>
              <a:ext uri="{FF2B5EF4-FFF2-40B4-BE49-F238E27FC236}">
                <a16:creationId xmlns:a16="http://schemas.microsoft.com/office/drawing/2014/main" id="{E68FAAA9-F6E4-4D8D-A255-4EA986CC2E40}"/>
              </a:ext>
            </a:extLst>
          </p:cNvPr>
          <p:cNvPicPr>
            <a:picLocks noChangeAspect="1"/>
          </p:cNvPicPr>
          <p:nvPr/>
        </p:nvPicPr>
        <p:blipFill rotWithShape="1">
          <a:blip r:embed="rId3"/>
          <a:srcRect l="1778" t="3750" r="2796" b="5948"/>
          <a:stretch/>
        </p:blipFill>
        <p:spPr>
          <a:xfrm>
            <a:off x="3636627" y="138499"/>
            <a:ext cx="3951215" cy="3026328"/>
          </a:xfrm>
          <a:prstGeom prst="round2SameRect">
            <a:avLst/>
          </a:prstGeom>
        </p:spPr>
      </p:pic>
      <p:sp>
        <p:nvSpPr>
          <p:cNvPr id="9" name="TextBox 8">
            <a:extLst>
              <a:ext uri="{FF2B5EF4-FFF2-40B4-BE49-F238E27FC236}">
                <a16:creationId xmlns:a16="http://schemas.microsoft.com/office/drawing/2014/main" id="{EA326DAC-A4AA-43C3-9078-AEF1A631E98A}"/>
              </a:ext>
            </a:extLst>
          </p:cNvPr>
          <p:cNvSpPr txBox="1"/>
          <p:nvPr/>
        </p:nvSpPr>
        <p:spPr>
          <a:xfrm>
            <a:off x="4380452" y="3171280"/>
            <a:ext cx="2381076" cy="276999"/>
          </a:xfrm>
          <a:prstGeom prst="rect">
            <a:avLst/>
          </a:prstGeom>
          <a:noFill/>
          <a:ln>
            <a:solidFill>
              <a:schemeClr val="bg2"/>
            </a:solidFill>
          </a:ln>
          <a:effectLst>
            <a:outerShdw blurRad="63500" sx="102000" sy="102000" algn="ctr" rotWithShape="0">
              <a:prstClr val="black">
                <a:alpha val="40000"/>
              </a:prstClr>
            </a:outerShdw>
          </a:effectLst>
        </p:spPr>
        <p:txBody>
          <a:bodyPr wrap="square" rtlCol="0">
            <a:spAutoFit/>
          </a:bodyPr>
          <a:lstStyle/>
          <a:p>
            <a:r>
              <a:rPr lang="en-US" sz="1200" b="1" u="sng" dirty="0"/>
              <a:t>Structure of the League of Nations</a:t>
            </a:r>
            <a:endParaRPr lang="en-GB" sz="1200" b="1" u="sng" dirty="0"/>
          </a:p>
        </p:txBody>
      </p:sp>
      <p:graphicFrame>
        <p:nvGraphicFramePr>
          <p:cNvPr id="10" name="Table 10">
            <a:extLst>
              <a:ext uri="{FF2B5EF4-FFF2-40B4-BE49-F238E27FC236}">
                <a16:creationId xmlns:a16="http://schemas.microsoft.com/office/drawing/2014/main" id="{59276C8E-43F5-4EFF-A977-4B28C7C520C8}"/>
              </a:ext>
            </a:extLst>
          </p:cNvPr>
          <p:cNvGraphicFramePr>
            <a:graphicFrameLocks noGrp="1"/>
          </p:cNvGraphicFramePr>
          <p:nvPr>
            <p:extLst>
              <p:ext uri="{D42A27DB-BD31-4B8C-83A1-F6EECF244321}">
                <p14:modId xmlns:p14="http://schemas.microsoft.com/office/powerpoint/2010/main" val="3340475065"/>
              </p:ext>
            </p:extLst>
          </p:nvPr>
        </p:nvGraphicFramePr>
        <p:xfrm>
          <a:off x="7694105" y="138499"/>
          <a:ext cx="4412141" cy="3942080"/>
        </p:xfrm>
        <a:graphic>
          <a:graphicData uri="http://schemas.openxmlformats.org/drawingml/2006/table">
            <a:tbl>
              <a:tblPr firstRow="1" bandRow="1">
                <a:tableStyleId>{5C22544A-7EE6-4342-B048-85BDC9FD1C3A}</a:tableStyleId>
              </a:tblPr>
              <a:tblGrid>
                <a:gridCol w="1290504">
                  <a:extLst>
                    <a:ext uri="{9D8B030D-6E8A-4147-A177-3AD203B41FA5}">
                      <a16:colId xmlns:a16="http://schemas.microsoft.com/office/drawing/2014/main" val="2732639485"/>
                    </a:ext>
                  </a:extLst>
                </a:gridCol>
                <a:gridCol w="3121637">
                  <a:extLst>
                    <a:ext uri="{9D8B030D-6E8A-4147-A177-3AD203B41FA5}">
                      <a16:colId xmlns:a16="http://schemas.microsoft.com/office/drawing/2014/main" val="2552125087"/>
                    </a:ext>
                  </a:extLst>
                </a:gridCol>
              </a:tblGrid>
              <a:tr h="370840">
                <a:tc gridSpan="2">
                  <a:txBody>
                    <a:bodyPr/>
                    <a:lstStyle/>
                    <a:p>
                      <a:pPr algn="ctr"/>
                      <a:r>
                        <a:rPr lang="en-US" sz="1200" dirty="0"/>
                        <a:t>The League in the 1920’s</a:t>
                      </a:r>
                      <a:endParaRPr lang="en-GB" sz="1200" dirty="0"/>
                    </a:p>
                  </a:txBody>
                  <a:tcPr/>
                </a:tc>
                <a:tc hMerge="1">
                  <a:txBody>
                    <a:bodyPr/>
                    <a:lstStyle/>
                    <a:p>
                      <a:endParaRPr lang="en-GB" dirty="0"/>
                    </a:p>
                  </a:txBody>
                  <a:tcPr/>
                </a:tc>
                <a:extLst>
                  <a:ext uri="{0D108BD9-81ED-4DB2-BD59-A6C34878D82A}">
                    <a16:rowId xmlns:a16="http://schemas.microsoft.com/office/drawing/2014/main" val="2060118944"/>
                  </a:ext>
                </a:extLst>
              </a:tr>
              <a:tr h="370840">
                <a:tc>
                  <a:txBody>
                    <a:bodyPr/>
                    <a:lstStyle/>
                    <a:p>
                      <a:pPr algn="ctr"/>
                      <a:r>
                        <a:rPr lang="en-US" sz="1000" b="1" u="sng" dirty="0"/>
                        <a:t>Dispute</a:t>
                      </a:r>
                      <a:endParaRPr lang="en-GB" sz="1000" b="1" u="sng" dirty="0"/>
                    </a:p>
                  </a:txBody>
                  <a:tcPr anchor="ctr"/>
                </a:tc>
                <a:tc>
                  <a:txBody>
                    <a:bodyPr/>
                    <a:lstStyle/>
                    <a:p>
                      <a:pPr algn="ctr"/>
                      <a:r>
                        <a:rPr lang="en-US" sz="1000" b="1" u="sng" dirty="0"/>
                        <a:t>Result</a:t>
                      </a:r>
                      <a:endParaRPr lang="en-GB" sz="1000" b="1" u="sng" dirty="0"/>
                    </a:p>
                  </a:txBody>
                  <a:tcPr anchor="ctr"/>
                </a:tc>
                <a:extLst>
                  <a:ext uri="{0D108BD9-81ED-4DB2-BD59-A6C34878D82A}">
                    <a16:rowId xmlns:a16="http://schemas.microsoft.com/office/drawing/2014/main" val="2651319362"/>
                  </a:ext>
                </a:extLst>
              </a:tr>
              <a:tr h="370840">
                <a:tc>
                  <a:txBody>
                    <a:bodyPr/>
                    <a:lstStyle/>
                    <a:p>
                      <a:pPr algn="ctr"/>
                      <a:r>
                        <a:rPr lang="en-US" sz="1000" dirty="0"/>
                        <a:t>Vilna, 1920</a:t>
                      </a:r>
                      <a:endParaRPr lang="en-GB" sz="1000" dirty="0"/>
                    </a:p>
                  </a:txBody>
                  <a:tcPr anchor="ctr"/>
                </a:tc>
                <a:tc>
                  <a:txBody>
                    <a:bodyPr/>
                    <a:lstStyle/>
                    <a:p>
                      <a:r>
                        <a:rPr lang="en-US" sz="1000" dirty="0"/>
                        <a:t>2 new countries argued as Poland took the Capital of Lithuania. In the end the league did nothing, and the Poles kept Vilna.</a:t>
                      </a:r>
                      <a:endParaRPr lang="en-GB" sz="1000" dirty="0"/>
                    </a:p>
                  </a:txBody>
                  <a:tcPr/>
                </a:tc>
                <a:extLst>
                  <a:ext uri="{0D108BD9-81ED-4DB2-BD59-A6C34878D82A}">
                    <a16:rowId xmlns:a16="http://schemas.microsoft.com/office/drawing/2014/main" val="1473759657"/>
                  </a:ext>
                </a:extLst>
              </a:tr>
              <a:tr h="370840">
                <a:tc>
                  <a:txBody>
                    <a:bodyPr/>
                    <a:lstStyle/>
                    <a:p>
                      <a:pPr algn="ctr"/>
                      <a:r>
                        <a:rPr lang="en-US" sz="1000" dirty="0"/>
                        <a:t>Upper Silesia, 1921</a:t>
                      </a:r>
                      <a:endParaRPr lang="en-GB" sz="1000" dirty="0"/>
                    </a:p>
                  </a:txBody>
                  <a:tcPr anchor="ctr"/>
                </a:tc>
                <a:tc>
                  <a:txBody>
                    <a:bodyPr/>
                    <a:lstStyle/>
                    <a:p>
                      <a:r>
                        <a:rPr lang="en-US" sz="1000" dirty="0"/>
                        <a:t>Voted to see if it would be part of Germany of Poland. Urban areas voted German and rural Polish. The league helped split this area and keep it running both sides accepted the decision.</a:t>
                      </a:r>
                      <a:endParaRPr lang="en-GB" sz="1000" dirty="0"/>
                    </a:p>
                  </a:txBody>
                  <a:tcPr/>
                </a:tc>
                <a:extLst>
                  <a:ext uri="{0D108BD9-81ED-4DB2-BD59-A6C34878D82A}">
                    <a16:rowId xmlns:a16="http://schemas.microsoft.com/office/drawing/2014/main" val="1443611628"/>
                  </a:ext>
                </a:extLst>
              </a:tr>
              <a:tr h="370840">
                <a:tc>
                  <a:txBody>
                    <a:bodyPr/>
                    <a:lstStyle/>
                    <a:p>
                      <a:pPr algn="ctr"/>
                      <a:r>
                        <a:rPr lang="en-US" sz="1000" dirty="0"/>
                        <a:t>Aaland Isles, 1921</a:t>
                      </a:r>
                      <a:endParaRPr lang="en-GB" sz="1000" dirty="0"/>
                    </a:p>
                  </a:txBody>
                  <a:tcPr anchor="ctr"/>
                </a:tc>
                <a:tc>
                  <a:txBody>
                    <a:bodyPr/>
                    <a:lstStyle/>
                    <a:p>
                      <a:r>
                        <a:rPr lang="en-US" sz="1000" dirty="0"/>
                        <a:t>Sweden and Finland argued over who should run these lands. The league decided on Finland and Sweden accepted it.</a:t>
                      </a:r>
                      <a:endParaRPr lang="en-GB" sz="1000" dirty="0"/>
                    </a:p>
                  </a:txBody>
                  <a:tcPr/>
                </a:tc>
                <a:extLst>
                  <a:ext uri="{0D108BD9-81ED-4DB2-BD59-A6C34878D82A}">
                    <a16:rowId xmlns:a16="http://schemas.microsoft.com/office/drawing/2014/main" val="133802489"/>
                  </a:ext>
                </a:extLst>
              </a:tr>
              <a:tr h="370840">
                <a:tc>
                  <a:txBody>
                    <a:bodyPr/>
                    <a:lstStyle/>
                    <a:p>
                      <a:pPr algn="ctr"/>
                      <a:r>
                        <a:rPr lang="en-US" sz="1000" dirty="0"/>
                        <a:t>Corfu, 1923</a:t>
                      </a:r>
                      <a:endParaRPr lang="en-GB" sz="1000" dirty="0"/>
                    </a:p>
                  </a:txBody>
                  <a:tcPr anchor="ctr"/>
                </a:tc>
                <a:tc>
                  <a:txBody>
                    <a:bodyPr/>
                    <a:lstStyle/>
                    <a:p>
                      <a:r>
                        <a:rPr lang="en-US" sz="1000" dirty="0"/>
                        <a:t>Italy invaded Corfu as response to an Italians death. The league said that Corfu should pay compensation and Italy should leave. Italy officially accepted the situation.</a:t>
                      </a:r>
                      <a:endParaRPr lang="en-GB" sz="1000" dirty="0"/>
                    </a:p>
                  </a:txBody>
                  <a:tcPr/>
                </a:tc>
                <a:extLst>
                  <a:ext uri="{0D108BD9-81ED-4DB2-BD59-A6C34878D82A}">
                    <a16:rowId xmlns:a16="http://schemas.microsoft.com/office/drawing/2014/main" val="3837354602"/>
                  </a:ext>
                </a:extLst>
              </a:tr>
              <a:tr h="370840">
                <a:tc>
                  <a:txBody>
                    <a:bodyPr/>
                    <a:lstStyle/>
                    <a:p>
                      <a:pPr algn="ctr"/>
                      <a:r>
                        <a:rPr lang="en-US" sz="1000" dirty="0"/>
                        <a:t>Bulgaria, 1925</a:t>
                      </a:r>
                      <a:endParaRPr lang="en-GB" sz="1000" dirty="0"/>
                    </a:p>
                  </a:txBody>
                  <a:tcPr anchor="ctr"/>
                </a:tc>
                <a:tc>
                  <a:txBody>
                    <a:bodyPr/>
                    <a:lstStyle/>
                    <a:p>
                      <a:r>
                        <a:rPr lang="en-US" sz="1000" dirty="0"/>
                        <a:t>Greece invaded Bulgaria when one of their troops was killed. The league order Greece to leave which they did; however they pointed out how it seemed like there were rules for big powers and different ones for the small ones.</a:t>
                      </a:r>
                      <a:endParaRPr lang="en-GB" sz="1000" dirty="0"/>
                    </a:p>
                  </a:txBody>
                  <a:tcPr/>
                </a:tc>
                <a:extLst>
                  <a:ext uri="{0D108BD9-81ED-4DB2-BD59-A6C34878D82A}">
                    <a16:rowId xmlns:a16="http://schemas.microsoft.com/office/drawing/2014/main" val="747044797"/>
                  </a:ext>
                </a:extLst>
              </a:tr>
            </a:tbl>
          </a:graphicData>
        </a:graphic>
      </p:graphicFrame>
      <p:graphicFrame>
        <p:nvGraphicFramePr>
          <p:cNvPr id="12" name="Table 12">
            <a:extLst>
              <a:ext uri="{FF2B5EF4-FFF2-40B4-BE49-F238E27FC236}">
                <a16:creationId xmlns:a16="http://schemas.microsoft.com/office/drawing/2014/main" id="{78D98190-58F4-477B-A71A-EB68ED260B98}"/>
              </a:ext>
            </a:extLst>
          </p:cNvPr>
          <p:cNvGraphicFramePr>
            <a:graphicFrameLocks noGrp="1"/>
          </p:cNvGraphicFramePr>
          <p:nvPr>
            <p:extLst>
              <p:ext uri="{D42A27DB-BD31-4B8C-83A1-F6EECF244321}">
                <p14:modId xmlns:p14="http://schemas.microsoft.com/office/powerpoint/2010/main" val="3742626253"/>
              </p:ext>
            </p:extLst>
          </p:nvPr>
        </p:nvGraphicFramePr>
        <p:xfrm>
          <a:off x="85754" y="4465998"/>
          <a:ext cx="4160476" cy="2289200"/>
        </p:xfrm>
        <a:graphic>
          <a:graphicData uri="http://schemas.openxmlformats.org/drawingml/2006/table">
            <a:tbl>
              <a:tblPr firstRow="1" bandRow="1">
                <a:tableStyleId>{5C22544A-7EE6-4342-B048-85BDC9FD1C3A}</a:tableStyleId>
              </a:tblPr>
              <a:tblGrid>
                <a:gridCol w="1068269">
                  <a:extLst>
                    <a:ext uri="{9D8B030D-6E8A-4147-A177-3AD203B41FA5}">
                      <a16:colId xmlns:a16="http://schemas.microsoft.com/office/drawing/2014/main" val="3907916571"/>
                    </a:ext>
                  </a:extLst>
                </a:gridCol>
                <a:gridCol w="3092207">
                  <a:extLst>
                    <a:ext uri="{9D8B030D-6E8A-4147-A177-3AD203B41FA5}">
                      <a16:colId xmlns:a16="http://schemas.microsoft.com/office/drawing/2014/main" val="1435775903"/>
                    </a:ext>
                  </a:extLst>
                </a:gridCol>
              </a:tblGrid>
              <a:tr h="352120">
                <a:tc gridSpan="2">
                  <a:txBody>
                    <a:bodyPr/>
                    <a:lstStyle/>
                    <a:p>
                      <a:r>
                        <a:rPr lang="en-US" sz="1200" dirty="0"/>
                        <a:t>A Better World?</a:t>
                      </a:r>
                      <a:endParaRPr lang="en-GB" sz="1200" dirty="0"/>
                    </a:p>
                  </a:txBody>
                  <a:tcPr/>
                </a:tc>
                <a:tc hMerge="1">
                  <a:txBody>
                    <a:bodyPr/>
                    <a:lstStyle/>
                    <a:p>
                      <a:endParaRPr lang="en-GB" dirty="0"/>
                    </a:p>
                  </a:txBody>
                  <a:tcPr/>
                </a:tc>
                <a:extLst>
                  <a:ext uri="{0D108BD9-81ED-4DB2-BD59-A6C34878D82A}">
                    <a16:rowId xmlns:a16="http://schemas.microsoft.com/office/drawing/2014/main" val="3411290175"/>
                  </a:ext>
                </a:extLst>
              </a:tr>
              <a:tr h="376238">
                <a:tc>
                  <a:txBody>
                    <a:bodyPr/>
                    <a:lstStyle/>
                    <a:p>
                      <a:r>
                        <a:rPr lang="en-US" sz="1000" dirty="0"/>
                        <a:t>Refugees</a:t>
                      </a:r>
                      <a:endParaRPr lang="en-GB" sz="1000" dirty="0"/>
                    </a:p>
                  </a:txBody>
                  <a:tcPr/>
                </a:tc>
                <a:tc>
                  <a:txBody>
                    <a:bodyPr/>
                    <a:lstStyle/>
                    <a:p>
                      <a:r>
                        <a:rPr lang="en-US" sz="1000" dirty="0"/>
                        <a:t>400,000 </a:t>
                      </a:r>
                      <a:r>
                        <a:rPr lang="en-US" sz="1000" dirty="0" err="1"/>
                        <a:t>PoW’s</a:t>
                      </a:r>
                      <a:r>
                        <a:rPr lang="en-US" sz="1000" dirty="0"/>
                        <a:t> returned home and many displaced people rehomed.</a:t>
                      </a:r>
                      <a:endParaRPr lang="en-GB" sz="1000" dirty="0"/>
                    </a:p>
                  </a:txBody>
                  <a:tcPr/>
                </a:tc>
                <a:extLst>
                  <a:ext uri="{0D108BD9-81ED-4DB2-BD59-A6C34878D82A}">
                    <a16:rowId xmlns:a16="http://schemas.microsoft.com/office/drawing/2014/main" val="2946451307"/>
                  </a:ext>
                </a:extLst>
              </a:tr>
              <a:tr h="376238">
                <a:tc>
                  <a:txBody>
                    <a:bodyPr/>
                    <a:lstStyle/>
                    <a:p>
                      <a:r>
                        <a:rPr lang="en-US" sz="1000" dirty="0"/>
                        <a:t>Working Conditions</a:t>
                      </a:r>
                      <a:endParaRPr lang="en-GB" sz="1000" dirty="0"/>
                    </a:p>
                  </a:txBody>
                  <a:tcPr/>
                </a:tc>
                <a:tc>
                  <a:txBody>
                    <a:bodyPr/>
                    <a:lstStyle/>
                    <a:p>
                      <a:r>
                        <a:rPr lang="en-US" sz="1000" dirty="0"/>
                        <a:t>Banned lead in paint, Tried to introduce the 8-hour day  and 48 hour week.</a:t>
                      </a:r>
                      <a:endParaRPr lang="en-GB" sz="1000" dirty="0"/>
                    </a:p>
                  </a:txBody>
                  <a:tcPr/>
                </a:tc>
                <a:extLst>
                  <a:ext uri="{0D108BD9-81ED-4DB2-BD59-A6C34878D82A}">
                    <a16:rowId xmlns:a16="http://schemas.microsoft.com/office/drawing/2014/main" val="2465837002"/>
                  </a:ext>
                </a:extLst>
              </a:tr>
              <a:tr h="376238">
                <a:tc>
                  <a:txBody>
                    <a:bodyPr/>
                    <a:lstStyle/>
                    <a:p>
                      <a:r>
                        <a:rPr lang="en-US" sz="1000" dirty="0"/>
                        <a:t>Health</a:t>
                      </a:r>
                      <a:endParaRPr lang="en-GB" sz="1000" dirty="0"/>
                    </a:p>
                  </a:txBody>
                  <a:tcPr/>
                </a:tc>
                <a:tc>
                  <a:txBody>
                    <a:bodyPr/>
                    <a:lstStyle/>
                    <a:p>
                      <a:r>
                        <a:rPr lang="en-US" sz="1000" dirty="0"/>
                        <a:t>World Health </a:t>
                      </a:r>
                      <a:r>
                        <a:rPr lang="en-US" sz="1000" dirty="0" err="1"/>
                        <a:t>Organisation</a:t>
                      </a:r>
                      <a:r>
                        <a:rPr lang="en-US" sz="1000" dirty="0"/>
                        <a:t> (WHO) set up. Worked on Malaria, Leprosy and Cholera.</a:t>
                      </a:r>
                      <a:endParaRPr lang="en-GB" sz="1000" dirty="0"/>
                    </a:p>
                  </a:txBody>
                  <a:tcPr/>
                </a:tc>
                <a:extLst>
                  <a:ext uri="{0D108BD9-81ED-4DB2-BD59-A6C34878D82A}">
                    <a16:rowId xmlns:a16="http://schemas.microsoft.com/office/drawing/2014/main" val="3947648688"/>
                  </a:ext>
                </a:extLst>
              </a:tr>
              <a:tr h="352120">
                <a:tc>
                  <a:txBody>
                    <a:bodyPr/>
                    <a:lstStyle/>
                    <a:p>
                      <a:r>
                        <a:rPr lang="en-US" sz="1000" dirty="0"/>
                        <a:t>Transport</a:t>
                      </a:r>
                      <a:endParaRPr lang="en-GB" sz="1000" dirty="0"/>
                    </a:p>
                  </a:txBody>
                  <a:tcPr/>
                </a:tc>
                <a:tc>
                  <a:txBody>
                    <a:bodyPr/>
                    <a:lstStyle/>
                    <a:p>
                      <a:r>
                        <a:rPr lang="en-US" sz="1000" dirty="0"/>
                        <a:t>Worked on the international shipping lanes.</a:t>
                      </a:r>
                      <a:endParaRPr lang="en-GB" sz="1000" dirty="0"/>
                    </a:p>
                  </a:txBody>
                  <a:tcPr/>
                </a:tc>
                <a:extLst>
                  <a:ext uri="{0D108BD9-81ED-4DB2-BD59-A6C34878D82A}">
                    <a16:rowId xmlns:a16="http://schemas.microsoft.com/office/drawing/2014/main" val="2142427608"/>
                  </a:ext>
                </a:extLst>
              </a:tr>
              <a:tr h="376238">
                <a:tc>
                  <a:txBody>
                    <a:bodyPr/>
                    <a:lstStyle/>
                    <a:p>
                      <a:r>
                        <a:rPr lang="en-US" sz="1000" dirty="0"/>
                        <a:t>Social issues</a:t>
                      </a:r>
                      <a:endParaRPr lang="en-GB" sz="1000" dirty="0"/>
                    </a:p>
                  </a:txBody>
                  <a:tcPr/>
                </a:tc>
                <a:tc>
                  <a:txBody>
                    <a:bodyPr/>
                    <a:lstStyle/>
                    <a:p>
                      <a:r>
                        <a:rPr lang="en-US" sz="1000" dirty="0"/>
                        <a:t>Worked on freeing slaves, against the illegal drug trade and forced </a:t>
                      </a:r>
                      <a:r>
                        <a:rPr lang="en-US" sz="1000" dirty="0" err="1"/>
                        <a:t>labour</a:t>
                      </a:r>
                      <a:r>
                        <a:rPr lang="en-US" sz="1000" dirty="0"/>
                        <a:t>.</a:t>
                      </a:r>
                      <a:endParaRPr lang="en-GB" sz="1000" dirty="0"/>
                    </a:p>
                  </a:txBody>
                  <a:tcPr/>
                </a:tc>
                <a:extLst>
                  <a:ext uri="{0D108BD9-81ED-4DB2-BD59-A6C34878D82A}">
                    <a16:rowId xmlns:a16="http://schemas.microsoft.com/office/drawing/2014/main" val="644126596"/>
                  </a:ext>
                </a:extLst>
              </a:tr>
            </a:tbl>
          </a:graphicData>
        </a:graphic>
      </p:graphicFrame>
      <p:graphicFrame>
        <p:nvGraphicFramePr>
          <p:cNvPr id="14" name="Table 14">
            <a:extLst>
              <a:ext uri="{FF2B5EF4-FFF2-40B4-BE49-F238E27FC236}">
                <a16:creationId xmlns:a16="http://schemas.microsoft.com/office/drawing/2014/main" id="{8380A793-57B1-494C-915D-3009568D9C50}"/>
              </a:ext>
            </a:extLst>
          </p:cNvPr>
          <p:cNvGraphicFramePr>
            <a:graphicFrameLocks noGrp="1"/>
          </p:cNvGraphicFramePr>
          <p:nvPr>
            <p:extLst>
              <p:ext uri="{D42A27DB-BD31-4B8C-83A1-F6EECF244321}">
                <p14:modId xmlns:p14="http://schemas.microsoft.com/office/powerpoint/2010/main" val="1135883537"/>
              </p:ext>
            </p:extLst>
          </p:nvPr>
        </p:nvGraphicFramePr>
        <p:xfrm>
          <a:off x="4313340" y="4465997"/>
          <a:ext cx="7725795" cy="2289198"/>
        </p:xfrm>
        <a:graphic>
          <a:graphicData uri="http://schemas.openxmlformats.org/drawingml/2006/table">
            <a:tbl>
              <a:tblPr firstRow="1" bandRow="1">
                <a:tableStyleId>{5C22544A-7EE6-4342-B048-85BDC9FD1C3A}</a:tableStyleId>
              </a:tblPr>
              <a:tblGrid>
                <a:gridCol w="2575265">
                  <a:extLst>
                    <a:ext uri="{9D8B030D-6E8A-4147-A177-3AD203B41FA5}">
                      <a16:colId xmlns:a16="http://schemas.microsoft.com/office/drawing/2014/main" val="1712796162"/>
                    </a:ext>
                  </a:extLst>
                </a:gridCol>
                <a:gridCol w="2575265">
                  <a:extLst>
                    <a:ext uri="{9D8B030D-6E8A-4147-A177-3AD203B41FA5}">
                      <a16:colId xmlns:a16="http://schemas.microsoft.com/office/drawing/2014/main" val="3119493426"/>
                    </a:ext>
                  </a:extLst>
                </a:gridCol>
                <a:gridCol w="2575265">
                  <a:extLst>
                    <a:ext uri="{9D8B030D-6E8A-4147-A177-3AD203B41FA5}">
                      <a16:colId xmlns:a16="http://schemas.microsoft.com/office/drawing/2014/main" val="2241433305"/>
                    </a:ext>
                  </a:extLst>
                </a:gridCol>
              </a:tblGrid>
              <a:tr h="413642">
                <a:tc gridSpan="3">
                  <a:txBody>
                    <a:bodyPr/>
                    <a:lstStyle/>
                    <a:p>
                      <a:pPr algn="ctr"/>
                      <a:r>
                        <a:rPr lang="en-US" sz="1400" dirty="0"/>
                        <a:t>International agreements outside the league</a:t>
                      </a:r>
                      <a:endParaRPr lang="en-GB" sz="1400"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030229117"/>
                  </a:ext>
                </a:extLst>
              </a:tr>
              <a:tr h="413642">
                <a:tc>
                  <a:txBody>
                    <a:bodyPr/>
                    <a:lstStyle/>
                    <a:p>
                      <a:pPr algn="ctr"/>
                      <a:r>
                        <a:rPr lang="en-US" sz="1000" b="1" u="sng" dirty="0"/>
                        <a:t>Disarmament</a:t>
                      </a:r>
                      <a:endParaRPr lang="en-GB" sz="1000" b="1" u="sng" dirty="0"/>
                    </a:p>
                  </a:txBody>
                  <a:tcPr/>
                </a:tc>
                <a:tc>
                  <a:txBody>
                    <a:bodyPr/>
                    <a:lstStyle/>
                    <a:p>
                      <a:pPr algn="ctr"/>
                      <a:r>
                        <a:rPr lang="en-US" sz="1000" b="1" u="sng" dirty="0"/>
                        <a:t>Locarno Treaties</a:t>
                      </a:r>
                      <a:endParaRPr lang="en-GB" sz="1000" b="1" u="sng" dirty="0"/>
                    </a:p>
                  </a:txBody>
                  <a:tcPr/>
                </a:tc>
                <a:tc>
                  <a:txBody>
                    <a:bodyPr/>
                    <a:lstStyle/>
                    <a:p>
                      <a:pPr algn="ctr"/>
                      <a:r>
                        <a:rPr lang="en-US" sz="1000" b="1" u="sng" dirty="0"/>
                        <a:t>Kellogg-Briand Pact 1928</a:t>
                      </a:r>
                      <a:endParaRPr lang="en-GB" sz="1000" b="1" u="sng" dirty="0"/>
                    </a:p>
                  </a:txBody>
                  <a:tcPr/>
                </a:tc>
                <a:extLst>
                  <a:ext uri="{0D108BD9-81ED-4DB2-BD59-A6C34878D82A}">
                    <a16:rowId xmlns:a16="http://schemas.microsoft.com/office/drawing/2014/main" val="3023725512"/>
                  </a:ext>
                </a:extLst>
              </a:tr>
              <a:tr h="1461914">
                <a:tc>
                  <a:txBody>
                    <a:bodyPr/>
                    <a:lstStyle/>
                    <a:p>
                      <a:pPr marL="285750" indent="-285750">
                        <a:buFont typeface="Arial" panose="020B0604020202020204" pitchFamily="34" charset="0"/>
                        <a:buChar char="•"/>
                      </a:pPr>
                      <a:r>
                        <a:rPr lang="en-US" sz="1000" dirty="0"/>
                        <a:t>Washington conference limits size of navies for GB, USA and Japan.</a:t>
                      </a:r>
                    </a:p>
                    <a:p>
                      <a:pPr marL="285750" indent="-285750">
                        <a:buFont typeface="Arial" panose="020B0604020202020204" pitchFamily="34" charset="0"/>
                        <a:buChar char="•"/>
                      </a:pPr>
                      <a:r>
                        <a:rPr lang="en-US" sz="1000" dirty="0"/>
                        <a:t>Disarmament conferences were refused in 1923 and 1926.</a:t>
                      </a:r>
                    </a:p>
                    <a:p>
                      <a:pPr marL="285750" indent="-285750">
                        <a:buFont typeface="Arial" panose="020B0604020202020204" pitchFamily="34" charset="0"/>
                        <a:buChar char="•"/>
                      </a:pPr>
                      <a:r>
                        <a:rPr lang="en-US" sz="1000" dirty="0"/>
                        <a:t>Unwillingness of other powers to disarm.</a:t>
                      </a:r>
                      <a:endParaRPr lang="en-GB" sz="1000" dirty="0"/>
                    </a:p>
                  </a:txBody>
                  <a:tcPr/>
                </a:tc>
                <a:tc>
                  <a:txBody>
                    <a:bodyPr/>
                    <a:lstStyle/>
                    <a:p>
                      <a:pPr marL="285750" indent="-285750">
                        <a:buFont typeface="Arial" panose="020B0604020202020204" pitchFamily="34" charset="0"/>
                        <a:buChar char="•"/>
                      </a:pPr>
                      <a:r>
                        <a:rPr lang="en-US" sz="1000" dirty="0"/>
                        <a:t>Oct 1925 France, Britain, Germany, Italy , Belgium, Poland and Czechoslovakia met.</a:t>
                      </a:r>
                    </a:p>
                    <a:p>
                      <a:pPr marL="285750" indent="-285750">
                        <a:buFont typeface="Arial" panose="020B0604020202020204" pitchFamily="34" charset="0"/>
                        <a:buChar char="•"/>
                      </a:pPr>
                      <a:r>
                        <a:rPr lang="en-US" sz="1000" dirty="0"/>
                        <a:t>Germany accepted borders with France and Belgium and that the Rhineland would remain demilitarized.</a:t>
                      </a:r>
                    </a:p>
                    <a:p>
                      <a:pPr marL="285750" indent="-285750">
                        <a:buFont typeface="Arial" panose="020B0604020202020204" pitchFamily="34" charset="0"/>
                        <a:buChar char="•"/>
                      </a:pPr>
                      <a:r>
                        <a:rPr lang="en-US" sz="1000" dirty="0"/>
                        <a:t>This would pave the way for Germany to join the league.</a:t>
                      </a:r>
                      <a:endParaRPr lang="en-GB" sz="1000" dirty="0"/>
                    </a:p>
                  </a:txBody>
                  <a:tcPr/>
                </a:tc>
                <a:tc>
                  <a:txBody>
                    <a:bodyPr/>
                    <a:lstStyle/>
                    <a:p>
                      <a:pPr marL="285750" indent="-285750">
                        <a:buFont typeface="Arial" panose="020B0604020202020204" pitchFamily="34" charset="0"/>
                        <a:buChar char="•"/>
                      </a:pPr>
                      <a:r>
                        <a:rPr lang="en-US" sz="1000" dirty="0"/>
                        <a:t>High point of international relations.</a:t>
                      </a:r>
                    </a:p>
                    <a:p>
                      <a:pPr marL="285750" indent="-285750">
                        <a:buFont typeface="Arial" panose="020B0604020202020204" pitchFamily="34" charset="0"/>
                        <a:buChar char="•"/>
                      </a:pPr>
                      <a:r>
                        <a:rPr lang="en-US" sz="1000" dirty="0"/>
                        <a:t>All countries need armies for </a:t>
                      </a:r>
                      <a:r>
                        <a:rPr lang="en-US" sz="1000" dirty="0" err="1"/>
                        <a:t>defence</a:t>
                      </a:r>
                      <a:r>
                        <a:rPr lang="en-US" sz="1000" dirty="0"/>
                        <a:t>.</a:t>
                      </a:r>
                    </a:p>
                    <a:p>
                      <a:pPr marL="285750" indent="-285750">
                        <a:buFont typeface="Arial" panose="020B0604020202020204" pitchFamily="34" charset="0"/>
                        <a:buChar char="•"/>
                      </a:pPr>
                      <a:r>
                        <a:rPr lang="en-US" sz="1000" dirty="0"/>
                        <a:t>War was rejected and peaceful solutions were said to be the way forward.</a:t>
                      </a:r>
                      <a:endParaRPr lang="en-GB" sz="1000" dirty="0"/>
                    </a:p>
                  </a:txBody>
                  <a:tcPr/>
                </a:tc>
                <a:extLst>
                  <a:ext uri="{0D108BD9-81ED-4DB2-BD59-A6C34878D82A}">
                    <a16:rowId xmlns:a16="http://schemas.microsoft.com/office/drawing/2014/main" val="162364210"/>
                  </a:ext>
                </a:extLst>
              </a:tr>
            </a:tbl>
          </a:graphicData>
        </a:graphic>
      </p:graphicFrame>
      <p:pic>
        <p:nvPicPr>
          <p:cNvPr id="17" name="Picture 16">
            <a:extLst>
              <a:ext uri="{FF2B5EF4-FFF2-40B4-BE49-F238E27FC236}">
                <a16:creationId xmlns:a16="http://schemas.microsoft.com/office/drawing/2014/main" id="{B73E7519-42C4-408D-BEF4-608F40750BB5}"/>
              </a:ext>
            </a:extLst>
          </p:cNvPr>
          <p:cNvPicPr>
            <a:picLocks noChangeAspect="1"/>
          </p:cNvPicPr>
          <p:nvPr/>
        </p:nvPicPr>
        <p:blipFill>
          <a:blip r:embed="rId4"/>
          <a:stretch>
            <a:fillRect/>
          </a:stretch>
        </p:blipFill>
        <p:spPr>
          <a:xfrm>
            <a:off x="4967942" y="3524314"/>
            <a:ext cx="1288584" cy="859056"/>
          </a:xfrm>
          <a:prstGeom prst="rect">
            <a:avLst/>
          </a:prstGeom>
        </p:spPr>
      </p:pic>
    </p:spTree>
    <p:extLst>
      <p:ext uri="{BB962C8B-B14F-4D97-AF65-F5344CB8AC3E}">
        <p14:creationId xmlns:p14="http://schemas.microsoft.com/office/powerpoint/2010/main" val="2415981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6204A44-AE1C-4467-9774-22FE38CAD8C4}"/>
              </a:ext>
            </a:extLst>
          </p:cNvPr>
          <p:cNvSpPr txBox="1"/>
          <p:nvPr/>
        </p:nvSpPr>
        <p:spPr>
          <a:xfrm>
            <a:off x="0" y="0"/>
            <a:ext cx="6207853" cy="276999"/>
          </a:xfrm>
          <a:prstGeom prst="rect">
            <a:avLst/>
          </a:prstGeom>
          <a:noFill/>
        </p:spPr>
        <p:txBody>
          <a:bodyPr wrap="square" rtlCol="0">
            <a:spAutoFit/>
          </a:bodyPr>
          <a:lstStyle/>
          <a:p>
            <a:r>
              <a:rPr lang="en-US" sz="1200" b="1" u="sng" dirty="0"/>
              <a:t>Conflict and Tension 1919-39 – The Collapse of the League of Nations</a:t>
            </a:r>
            <a:endParaRPr lang="en-GB" sz="1200" b="1" u="sng" dirty="0"/>
          </a:p>
        </p:txBody>
      </p:sp>
      <p:graphicFrame>
        <p:nvGraphicFramePr>
          <p:cNvPr id="5" name="Table 5">
            <a:extLst>
              <a:ext uri="{FF2B5EF4-FFF2-40B4-BE49-F238E27FC236}">
                <a16:creationId xmlns:a16="http://schemas.microsoft.com/office/drawing/2014/main" id="{F5797387-DBBE-48FB-A32D-0D92DC99BA86}"/>
              </a:ext>
            </a:extLst>
          </p:cNvPr>
          <p:cNvGraphicFramePr>
            <a:graphicFrameLocks noGrp="1"/>
          </p:cNvGraphicFramePr>
          <p:nvPr>
            <p:extLst>
              <p:ext uri="{D42A27DB-BD31-4B8C-83A1-F6EECF244321}">
                <p14:modId xmlns:p14="http://schemas.microsoft.com/office/powerpoint/2010/main" val="3113948472"/>
              </p:ext>
            </p:extLst>
          </p:nvPr>
        </p:nvGraphicFramePr>
        <p:xfrm>
          <a:off x="85752" y="276999"/>
          <a:ext cx="4368801" cy="5151120"/>
        </p:xfrm>
        <a:graphic>
          <a:graphicData uri="http://schemas.openxmlformats.org/drawingml/2006/table">
            <a:tbl>
              <a:tblPr firstRow="1" bandRow="1">
                <a:tableStyleId>{5C22544A-7EE6-4342-B048-85BDC9FD1C3A}</a:tableStyleId>
              </a:tblPr>
              <a:tblGrid>
                <a:gridCol w="911082">
                  <a:extLst>
                    <a:ext uri="{9D8B030D-6E8A-4147-A177-3AD203B41FA5}">
                      <a16:colId xmlns:a16="http://schemas.microsoft.com/office/drawing/2014/main" val="2785366267"/>
                    </a:ext>
                  </a:extLst>
                </a:gridCol>
                <a:gridCol w="3457719">
                  <a:extLst>
                    <a:ext uri="{9D8B030D-6E8A-4147-A177-3AD203B41FA5}">
                      <a16:colId xmlns:a16="http://schemas.microsoft.com/office/drawing/2014/main" val="114106515"/>
                    </a:ext>
                  </a:extLst>
                </a:gridCol>
              </a:tblGrid>
              <a:tr h="804581">
                <a:tc>
                  <a:txBody>
                    <a:bodyPr/>
                    <a:lstStyle/>
                    <a:p>
                      <a:pPr algn="ctr"/>
                      <a:r>
                        <a:rPr lang="en-US" sz="1000" dirty="0"/>
                        <a:t>Economic Depression</a:t>
                      </a:r>
                      <a:endParaRPr lang="en-GB" sz="1000" dirty="0"/>
                    </a:p>
                  </a:txBody>
                  <a:tcPr anchor="ctr"/>
                </a:tc>
                <a:tc>
                  <a:txBody>
                    <a:bodyPr/>
                    <a:lstStyle/>
                    <a:p>
                      <a:pPr marL="285750" indent="-285750">
                        <a:buFont typeface="Arial" panose="020B0604020202020204" pitchFamily="34" charset="0"/>
                        <a:buChar char="•"/>
                      </a:pPr>
                      <a:r>
                        <a:rPr lang="en-US" sz="1000" dirty="0"/>
                        <a:t>In October 1929 the Wall St crash in the USA led to a global depression as every traded or had loans from the USA.</a:t>
                      </a:r>
                    </a:p>
                    <a:p>
                      <a:pPr marL="285750" indent="-285750">
                        <a:buFont typeface="Arial" panose="020B0604020202020204" pitchFamily="34" charset="0"/>
                        <a:buChar char="•"/>
                      </a:pPr>
                      <a:r>
                        <a:rPr lang="en-US" sz="1000" dirty="0"/>
                        <a:t>Britain and France were more concerned with their own unemployment issues than international disputes.</a:t>
                      </a:r>
                    </a:p>
                    <a:p>
                      <a:pPr marL="285750" indent="-285750">
                        <a:buFont typeface="Arial" panose="020B0604020202020204" pitchFamily="34" charset="0"/>
                        <a:buChar char="•"/>
                      </a:pPr>
                      <a:r>
                        <a:rPr lang="en-US" sz="1000" dirty="0"/>
                        <a:t>Germany, Italy and Japan decided to deal with problems by building armies and expanding their territory.</a:t>
                      </a:r>
                    </a:p>
                    <a:p>
                      <a:pPr marL="285750" indent="-285750">
                        <a:buFont typeface="Arial" panose="020B0604020202020204" pitchFamily="34" charset="0"/>
                        <a:buChar char="•"/>
                      </a:pPr>
                      <a:r>
                        <a:rPr lang="en-US" sz="1000" dirty="0"/>
                        <a:t>Hitler came to power promising to overturn the treaty of Versailles.</a:t>
                      </a:r>
                    </a:p>
                    <a:p>
                      <a:pPr marL="285750" indent="-285750">
                        <a:buFont typeface="Arial" panose="020B0604020202020204" pitchFamily="34" charset="0"/>
                        <a:buChar char="•"/>
                      </a:pPr>
                      <a:r>
                        <a:rPr lang="en-US" sz="1000" dirty="0"/>
                        <a:t>The USA would not support sanctions against other countries when its economy was in such a mess.</a:t>
                      </a:r>
                      <a:endParaRPr lang="en-GB" sz="1000" dirty="0"/>
                    </a:p>
                  </a:txBody>
                  <a:tcPr/>
                </a:tc>
                <a:extLst>
                  <a:ext uri="{0D108BD9-81ED-4DB2-BD59-A6C34878D82A}">
                    <a16:rowId xmlns:a16="http://schemas.microsoft.com/office/drawing/2014/main" val="1863266740"/>
                  </a:ext>
                </a:extLst>
              </a:tr>
              <a:tr h="660906">
                <a:tc>
                  <a:txBody>
                    <a:bodyPr/>
                    <a:lstStyle/>
                    <a:p>
                      <a:pPr algn="ctr"/>
                      <a:r>
                        <a:rPr lang="en-US" sz="1000" dirty="0"/>
                        <a:t>Manchurian Crisis 1931-33</a:t>
                      </a:r>
                      <a:endParaRPr lang="en-GB" sz="1000" dirty="0"/>
                    </a:p>
                  </a:txBody>
                  <a:tcPr anchor="ctr"/>
                </a:tc>
                <a:tc>
                  <a:txBody>
                    <a:bodyPr/>
                    <a:lstStyle/>
                    <a:p>
                      <a:pPr marL="285750" indent="-285750">
                        <a:buFont typeface="Arial" panose="020B0604020202020204" pitchFamily="34" charset="0"/>
                        <a:buChar char="•"/>
                      </a:pPr>
                      <a:r>
                        <a:rPr lang="en-US" sz="1000" dirty="0"/>
                        <a:t>Mukden incident led to Japan Invading the Manchuria area in China</a:t>
                      </a:r>
                    </a:p>
                    <a:p>
                      <a:pPr marL="285750" indent="-285750">
                        <a:buFont typeface="Arial" panose="020B0604020202020204" pitchFamily="34" charset="0"/>
                        <a:buChar char="•"/>
                      </a:pPr>
                      <a:r>
                        <a:rPr lang="en-US" sz="1000" dirty="0"/>
                        <a:t>League sent Lord Lytton to report on it.</a:t>
                      </a:r>
                    </a:p>
                    <a:p>
                      <a:pPr marL="285750" indent="-285750">
                        <a:buFont typeface="Arial" panose="020B0604020202020204" pitchFamily="34" charset="0"/>
                        <a:buChar char="•"/>
                      </a:pPr>
                      <a:r>
                        <a:rPr lang="en-US" sz="1000" dirty="0"/>
                        <a:t>League said Japan was the aggressor and should withdraw. </a:t>
                      </a:r>
                    </a:p>
                    <a:p>
                      <a:pPr marL="285750" indent="-285750">
                        <a:buFont typeface="Arial" panose="020B0604020202020204" pitchFamily="34" charset="0"/>
                        <a:buChar char="•"/>
                      </a:pPr>
                      <a:r>
                        <a:rPr lang="en-US" sz="1000" dirty="0"/>
                        <a:t>Japan was a permanent member of the council and decided to leave the league rather than do what the league said.</a:t>
                      </a:r>
                      <a:endParaRPr lang="en-GB" sz="1000" dirty="0"/>
                    </a:p>
                  </a:txBody>
                  <a:tcPr/>
                </a:tc>
                <a:extLst>
                  <a:ext uri="{0D108BD9-81ED-4DB2-BD59-A6C34878D82A}">
                    <a16:rowId xmlns:a16="http://schemas.microsoft.com/office/drawing/2014/main" val="3822421244"/>
                  </a:ext>
                </a:extLst>
              </a:tr>
              <a:tr h="1235606">
                <a:tc>
                  <a:txBody>
                    <a:bodyPr/>
                    <a:lstStyle/>
                    <a:p>
                      <a:pPr algn="ctr"/>
                      <a:r>
                        <a:rPr lang="en-US" sz="1000" dirty="0"/>
                        <a:t>Abyssinian Crisis 1935-37</a:t>
                      </a:r>
                      <a:endParaRPr lang="en-GB" sz="1000" dirty="0"/>
                    </a:p>
                  </a:txBody>
                  <a:tcPr anchor="ctr"/>
                </a:tc>
                <a:tc>
                  <a:txBody>
                    <a:bodyPr/>
                    <a:lstStyle/>
                    <a:p>
                      <a:pPr marL="171450" indent="-171450">
                        <a:buFont typeface="Arial" panose="020B0604020202020204" pitchFamily="34" charset="0"/>
                        <a:buChar char="•"/>
                      </a:pPr>
                      <a:r>
                        <a:rPr lang="en-US" sz="1000" dirty="0"/>
                        <a:t>Italy wanted to build an empire like Rome and after an incident at the Wal-Wal oasis, had his excuse</a:t>
                      </a:r>
                    </a:p>
                    <a:p>
                      <a:pPr marL="171450" indent="-171450">
                        <a:buFont typeface="Arial" panose="020B0604020202020204" pitchFamily="34" charset="0"/>
                        <a:buChar char="•"/>
                      </a:pPr>
                      <a:r>
                        <a:rPr lang="en-US" sz="1000" dirty="0"/>
                        <a:t>An 8-month investigation by the league led to Italy being offered some of Abyssinia. Italy rejected it.</a:t>
                      </a:r>
                    </a:p>
                    <a:p>
                      <a:pPr marL="171450" indent="-171450">
                        <a:buFont typeface="Arial" panose="020B0604020202020204" pitchFamily="34" charset="0"/>
                        <a:buChar char="•"/>
                      </a:pPr>
                      <a:r>
                        <a:rPr lang="en-US" sz="1000" dirty="0"/>
                        <a:t>When Italy invaded sanctions were put on Italy, but not on Oil. They also did not shut the Suez Canal. </a:t>
                      </a:r>
                    </a:p>
                    <a:p>
                      <a:pPr marL="171450" indent="-171450">
                        <a:buFont typeface="Arial" panose="020B0604020202020204" pitchFamily="34" charset="0"/>
                        <a:buChar char="•"/>
                      </a:pPr>
                      <a:r>
                        <a:rPr lang="en-US" sz="1000" dirty="0"/>
                        <a:t>The Hoare-Laval agreement was secret by Britain and France who offered Italy 2/3 of Abyssinia. This showed Britain and France going against the League they were working with.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t>Italy took Abyssinia and left the league, again Italy was a permanent member of the council and decided to leave the league rather than do what the league said.</a:t>
                      </a:r>
                      <a:endParaRPr lang="en-GB" sz="1000" dirty="0"/>
                    </a:p>
                  </a:txBody>
                  <a:tcPr/>
                </a:tc>
                <a:extLst>
                  <a:ext uri="{0D108BD9-81ED-4DB2-BD59-A6C34878D82A}">
                    <a16:rowId xmlns:a16="http://schemas.microsoft.com/office/drawing/2014/main" val="335928802"/>
                  </a:ext>
                </a:extLst>
              </a:tr>
            </a:tbl>
          </a:graphicData>
        </a:graphic>
      </p:graphicFrame>
      <p:graphicFrame>
        <p:nvGraphicFramePr>
          <p:cNvPr id="2" name="Diagram 1">
            <a:extLst>
              <a:ext uri="{FF2B5EF4-FFF2-40B4-BE49-F238E27FC236}">
                <a16:creationId xmlns:a16="http://schemas.microsoft.com/office/drawing/2014/main" id="{2E4AB617-48AC-45B8-9DC8-1A1472E5CFED}"/>
              </a:ext>
            </a:extLst>
          </p:cNvPr>
          <p:cNvGraphicFramePr/>
          <p:nvPr>
            <p:extLst>
              <p:ext uri="{D42A27DB-BD31-4B8C-83A1-F6EECF244321}">
                <p14:modId xmlns:p14="http://schemas.microsoft.com/office/powerpoint/2010/main" val="2190769318"/>
              </p:ext>
            </p:extLst>
          </p:nvPr>
        </p:nvGraphicFramePr>
        <p:xfrm>
          <a:off x="7737447" y="138499"/>
          <a:ext cx="4368801" cy="3863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a:extLst>
              <a:ext uri="{FF2B5EF4-FFF2-40B4-BE49-F238E27FC236}">
                <a16:creationId xmlns:a16="http://schemas.microsoft.com/office/drawing/2014/main" id="{87885393-FF61-4330-8399-C30227220CDF}"/>
              </a:ext>
            </a:extLst>
          </p:cNvPr>
          <p:cNvGraphicFramePr/>
          <p:nvPr>
            <p:extLst>
              <p:ext uri="{D42A27DB-BD31-4B8C-83A1-F6EECF244321}">
                <p14:modId xmlns:p14="http://schemas.microsoft.com/office/powerpoint/2010/main" val="2241200679"/>
              </p:ext>
            </p:extLst>
          </p:nvPr>
        </p:nvGraphicFramePr>
        <p:xfrm>
          <a:off x="3645948" y="2587338"/>
          <a:ext cx="6275899" cy="40326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6" name="Picture 5">
            <a:extLst>
              <a:ext uri="{FF2B5EF4-FFF2-40B4-BE49-F238E27FC236}">
                <a16:creationId xmlns:a16="http://schemas.microsoft.com/office/drawing/2014/main" id="{C1F9AF04-FD58-4060-846E-34B83FA3D35A}"/>
              </a:ext>
            </a:extLst>
          </p:cNvPr>
          <p:cNvPicPr>
            <a:picLocks noChangeAspect="1"/>
          </p:cNvPicPr>
          <p:nvPr/>
        </p:nvPicPr>
        <p:blipFill>
          <a:blip r:embed="rId12"/>
          <a:stretch>
            <a:fillRect/>
          </a:stretch>
        </p:blipFill>
        <p:spPr>
          <a:xfrm>
            <a:off x="4879947" y="216328"/>
            <a:ext cx="2857500" cy="1924050"/>
          </a:xfrm>
          <a:prstGeom prst="roundRect">
            <a:avLst/>
          </a:prstGeom>
        </p:spPr>
      </p:pic>
      <p:pic>
        <p:nvPicPr>
          <p:cNvPr id="7" name="Picture 6">
            <a:extLst>
              <a:ext uri="{FF2B5EF4-FFF2-40B4-BE49-F238E27FC236}">
                <a16:creationId xmlns:a16="http://schemas.microsoft.com/office/drawing/2014/main" id="{4A843AA4-12EC-4815-B5BE-7107C698DA3C}"/>
              </a:ext>
            </a:extLst>
          </p:cNvPr>
          <p:cNvPicPr>
            <a:picLocks noChangeAspect="1"/>
          </p:cNvPicPr>
          <p:nvPr/>
        </p:nvPicPr>
        <p:blipFill>
          <a:blip r:embed="rId13"/>
          <a:stretch>
            <a:fillRect/>
          </a:stretch>
        </p:blipFill>
        <p:spPr>
          <a:xfrm>
            <a:off x="9429225" y="4270662"/>
            <a:ext cx="2467298" cy="2448839"/>
          </a:xfrm>
          <a:prstGeom prst="roundRect">
            <a:avLst/>
          </a:prstGeom>
        </p:spPr>
      </p:pic>
      <p:pic>
        <p:nvPicPr>
          <p:cNvPr id="8" name="Picture 7">
            <a:extLst>
              <a:ext uri="{FF2B5EF4-FFF2-40B4-BE49-F238E27FC236}">
                <a16:creationId xmlns:a16="http://schemas.microsoft.com/office/drawing/2014/main" id="{7B5E9C70-1E8B-483F-89AB-D25CDD113A72}"/>
              </a:ext>
            </a:extLst>
          </p:cNvPr>
          <p:cNvPicPr>
            <a:picLocks noChangeAspect="1"/>
          </p:cNvPicPr>
          <p:nvPr/>
        </p:nvPicPr>
        <p:blipFill>
          <a:blip r:embed="rId14"/>
          <a:stretch>
            <a:fillRect/>
          </a:stretch>
        </p:blipFill>
        <p:spPr>
          <a:xfrm>
            <a:off x="295477" y="5649905"/>
            <a:ext cx="1511119" cy="1069596"/>
          </a:xfrm>
          <a:prstGeom prst="roundRect">
            <a:avLst/>
          </a:prstGeom>
        </p:spPr>
      </p:pic>
      <p:pic>
        <p:nvPicPr>
          <p:cNvPr id="9" name="Picture 8">
            <a:extLst>
              <a:ext uri="{FF2B5EF4-FFF2-40B4-BE49-F238E27FC236}">
                <a16:creationId xmlns:a16="http://schemas.microsoft.com/office/drawing/2014/main" id="{B89E0DA1-FCDA-4E8E-91B4-F31667AD7BCF}"/>
              </a:ext>
            </a:extLst>
          </p:cNvPr>
          <p:cNvPicPr>
            <a:picLocks noChangeAspect="1"/>
          </p:cNvPicPr>
          <p:nvPr/>
        </p:nvPicPr>
        <p:blipFill>
          <a:blip r:embed="rId15"/>
          <a:stretch>
            <a:fillRect/>
          </a:stretch>
        </p:blipFill>
        <p:spPr>
          <a:xfrm>
            <a:off x="2746325" y="5428119"/>
            <a:ext cx="1078835" cy="1361876"/>
          </a:xfrm>
          <a:prstGeom prst="rect">
            <a:avLst/>
          </a:prstGeom>
        </p:spPr>
      </p:pic>
    </p:spTree>
    <p:extLst>
      <p:ext uri="{BB962C8B-B14F-4D97-AF65-F5344CB8AC3E}">
        <p14:creationId xmlns:p14="http://schemas.microsoft.com/office/powerpoint/2010/main" val="39929286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08472304-bc1a-4937-b30c-7c277c860ac3">CA73KAZFXKWK-1207151448-46664</_dlc_DocId>
    <_dlc_DocIdUrl xmlns="08472304-bc1a-4937-b30c-7c277c860ac3">
      <Url>https://hebburn.sharepoint.com/sites/staffroom/_layouts/15/DocIdRedir.aspx?ID=CA73KAZFXKWK-1207151448-46664</Url>
      <Description>CA73KAZFXKWK-1207151448-46664</Description>
    </_dlc_DocIdUrl>
    <SharedWithUsers xmlns="08472304-bc1a-4937-b30c-7c277c860ac3">
      <UserInfo>
        <DisplayName>repro</DisplayName>
        <AccountId>592</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D8FEA610CC66AA4696C86B81B125B99F" ma:contentTypeVersion="13" ma:contentTypeDescription="Create a new document." ma:contentTypeScope="" ma:versionID="f16942748d9363fef052b509c66c9014">
  <xsd:schema xmlns:xsd="http://www.w3.org/2001/XMLSchema" xmlns:xs="http://www.w3.org/2001/XMLSchema" xmlns:p="http://schemas.microsoft.com/office/2006/metadata/properties" xmlns:ns2="08472304-bc1a-4937-b30c-7c277c860ac3" xmlns:ns3="44d12623-5f40-41ee-9b3f-9f90abd3d084" targetNamespace="http://schemas.microsoft.com/office/2006/metadata/properties" ma:root="true" ma:fieldsID="d5b519a997fc192f5c64e108f170bb5d" ns2:_="" ns3:_="">
    <xsd:import namespace="08472304-bc1a-4937-b30c-7c277c860ac3"/>
    <xsd:import namespace="44d12623-5f40-41ee-9b3f-9f90abd3d084"/>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AutoKeyPoints" minOccurs="0"/>
                <xsd:element ref="ns3:MediaServiceKeyPoints"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472304-bc1a-4937-b30c-7c277c860ac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4d12623-5f40-41ee-9b3f-9f90abd3d084"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1D31E7B-2F7C-4EBD-8671-7FFEAEF1BDE0}">
  <ds:schemaRefs>
    <ds:schemaRef ds:uri="08472304-bc1a-4937-b30c-7c277c860ac3"/>
    <ds:schemaRef ds:uri="http://purl.org/dc/elements/1.1/"/>
    <ds:schemaRef ds:uri="http://schemas.microsoft.com/office/infopath/2007/PartnerControls"/>
    <ds:schemaRef ds:uri="http://schemas.microsoft.com/office/2006/documentManagement/types"/>
    <ds:schemaRef ds:uri="http://purl.org/dc/dcmitype/"/>
    <ds:schemaRef ds:uri="http://schemas.openxmlformats.org/package/2006/metadata/core-properties"/>
    <ds:schemaRef ds:uri="http://schemas.microsoft.com/office/2006/metadata/properties"/>
    <ds:schemaRef ds:uri="44d12623-5f40-41ee-9b3f-9f90abd3d084"/>
    <ds:schemaRef ds:uri="http://www.w3.org/XML/1998/namespace"/>
    <ds:schemaRef ds:uri="http://purl.org/dc/terms/"/>
  </ds:schemaRefs>
</ds:datastoreItem>
</file>

<file path=customXml/itemProps2.xml><?xml version="1.0" encoding="utf-8"?>
<ds:datastoreItem xmlns:ds="http://schemas.openxmlformats.org/officeDocument/2006/customXml" ds:itemID="{C4CA45A3-E640-4557-8346-593B62F70FFF}">
  <ds:schemaRefs>
    <ds:schemaRef ds:uri="http://schemas.microsoft.com/sharepoint/v3/contenttype/forms"/>
  </ds:schemaRefs>
</ds:datastoreItem>
</file>

<file path=customXml/itemProps3.xml><?xml version="1.0" encoding="utf-8"?>
<ds:datastoreItem xmlns:ds="http://schemas.openxmlformats.org/officeDocument/2006/customXml" ds:itemID="{3AAADB2D-1B63-4BC2-B8D9-918323602950}">
  <ds:schemaRefs>
    <ds:schemaRef ds:uri="http://schemas.microsoft.com/sharepoint/events"/>
  </ds:schemaRefs>
</ds:datastoreItem>
</file>

<file path=customXml/itemProps4.xml><?xml version="1.0" encoding="utf-8"?>
<ds:datastoreItem xmlns:ds="http://schemas.openxmlformats.org/officeDocument/2006/customXml" ds:itemID="{9F607826-4BC2-4077-9A6E-407A6CF549CE}"/>
</file>

<file path=docProps/app.xml><?xml version="1.0" encoding="utf-8"?>
<Properties xmlns="http://schemas.openxmlformats.org/officeDocument/2006/extended-properties" xmlns:vt="http://schemas.openxmlformats.org/officeDocument/2006/docPropsVTypes">
  <TotalTime>95</TotalTime>
  <Words>827</Words>
  <Application>Microsoft Office PowerPoint</Application>
  <PresentationFormat>Widescreen</PresentationFormat>
  <Paragraphs>76</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Bowman</dc:creator>
  <cp:lastModifiedBy>Richard Bowman</cp:lastModifiedBy>
  <cp:revision>9</cp:revision>
  <dcterms:created xsi:type="dcterms:W3CDTF">2020-09-09T09:59:39Z</dcterms:created>
  <dcterms:modified xsi:type="dcterms:W3CDTF">2020-09-09T12:27:50Z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0x010100D8FEA610CC66AA4696C86B81B125B99F</vt:lpwstr>
  </property>
  <property fmtid="{D5CDD505-2E9C-101B-9397-08002B2CF9AE}" pid="3" name="_dlc_DocIdItemGuid">
    <vt:lpwstr>7fddb04e-9427-4ac8-b068-f82e6881bc1e</vt:lpwstr>
  </property>
</Properties>
</file>