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7"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43711-9D24-212D-865E-722C8F8AEB6F}" v="5" dt="2020-12-17T13:23:44.272"/>
    <p1510:client id="{1513DF1E-E7F5-55C3-CAC3-B21508BCF228}" v="4939" dt="2021-01-12T12:09:43.624"/>
    <p1510:client id="{3D73A998-0275-0252-4FA4-85C4E892EBC3}" v="868" dt="2020-12-17T11:33:21.955"/>
    <p1510:client id="{57576695-7EC8-57E3-3566-0895251143AE}" v="30" dt="2021-01-13T09:39:36.083"/>
    <p1510:client id="{642F7078-F21D-FBB0-6C82-A11A35EDE90E}" v="1880" dt="2020-12-17T10:55:41.873"/>
    <p1510:client id="{A2CF7085-B79C-8925-0D01-95E460A24FBD}" v="451" dt="2021-01-13T10:27:21.923"/>
    <p1510:client id="{ED4442A6-1830-4EA4-97D4-982D61F19147}" v="126" dt="2020-12-17T09:21:43.4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Jobling" userId="S::joblingc@hebburn.net::0d5a550f-a554-4ec7-be5c-b47e32c38094" providerId="AD" clId="Web-{A2CF7085-B79C-8925-0D01-95E460A24FBD}"/>
    <pc:docChg chg="modSld">
      <pc:chgData name="Charlotte Jobling" userId="S::joblingc@hebburn.net::0d5a550f-a554-4ec7-be5c-b47e32c38094" providerId="AD" clId="Web-{A2CF7085-B79C-8925-0D01-95E460A24FBD}" dt="2021-01-13T10:27:21.923" v="223" actId="1076"/>
      <pc:docMkLst>
        <pc:docMk/>
      </pc:docMkLst>
      <pc:sldChg chg="modSp">
        <pc:chgData name="Charlotte Jobling" userId="S::joblingc@hebburn.net::0d5a550f-a554-4ec7-be5c-b47e32c38094" providerId="AD" clId="Web-{A2CF7085-B79C-8925-0D01-95E460A24FBD}" dt="2021-01-13T10:27:21.923" v="223" actId="1076"/>
        <pc:sldMkLst>
          <pc:docMk/>
          <pc:sldMk cId="2885819184" sldId="257"/>
        </pc:sldMkLst>
        <pc:spChg chg="mod">
          <ac:chgData name="Charlotte Jobling" userId="S::joblingc@hebburn.net::0d5a550f-a554-4ec7-be5c-b47e32c38094" providerId="AD" clId="Web-{A2CF7085-B79C-8925-0D01-95E460A24FBD}" dt="2021-01-13T10:27:05.969" v="220" actId="1076"/>
          <ac:spMkLst>
            <pc:docMk/>
            <pc:sldMk cId="2885819184" sldId="257"/>
            <ac:spMk id="8" creationId="{F8F9FBFB-9F72-40DB-B9F5-88A132ECB1DE}"/>
          </ac:spMkLst>
        </pc:spChg>
        <pc:spChg chg="mod">
          <ac:chgData name="Charlotte Jobling" userId="S::joblingc@hebburn.net::0d5a550f-a554-4ec7-be5c-b47e32c38094" providerId="AD" clId="Web-{A2CF7085-B79C-8925-0D01-95E460A24FBD}" dt="2021-01-13T10:27:21.923" v="223" actId="1076"/>
          <ac:spMkLst>
            <pc:docMk/>
            <pc:sldMk cId="2885819184" sldId="257"/>
            <ac:spMk id="10" creationId="{4B8FE1F7-73B2-4732-A89A-63F5CA788C12}"/>
          </ac:spMkLst>
        </pc:spChg>
        <pc:spChg chg="mod">
          <ac:chgData name="Charlotte Jobling" userId="S::joblingc@hebburn.net::0d5a550f-a554-4ec7-be5c-b47e32c38094" providerId="AD" clId="Web-{A2CF7085-B79C-8925-0D01-95E460A24FBD}" dt="2021-01-13T10:27:12.235" v="221" actId="1076"/>
          <ac:spMkLst>
            <pc:docMk/>
            <pc:sldMk cId="2885819184" sldId="257"/>
            <ac:spMk id="12" creationId="{C5799916-153D-4A72-9ADE-C697C2A5373E}"/>
          </ac:spMkLst>
        </pc:spChg>
        <pc:spChg chg="mod">
          <ac:chgData name="Charlotte Jobling" userId="S::joblingc@hebburn.net::0d5a550f-a554-4ec7-be5c-b47e32c38094" providerId="AD" clId="Web-{A2CF7085-B79C-8925-0D01-95E460A24FBD}" dt="2021-01-13T10:27:17.266" v="222" actId="1076"/>
          <ac:spMkLst>
            <pc:docMk/>
            <pc:sldMk cId="2885819184" sldId="257"/>
            <ac:spMk id="16" creationId="{0173F58B-2BB1-45E3-A66A-479E9321151C}"/>
          </ac:spMkLst>
        </pc:spChg>
        <pc:picChg chg="mod">
          <ac:chgData name="Charlotte Jobling" userId="S::joblingc@hebburn.net::0d5a550f-a554-4ec7-be5c-b47e32c38094" providerId="AD" clId="Web-{A2CF7085-B79C-8925-0D01-95E460A24FBD}" dt="2021-01-13T10:24:44.794" v="81" actId="1076"/>
          <ac:picMkLst>
            <pc:docMk/>
            <pc:sldMk cId="2885819184" sldId="257"/>
            <ac:picMk id="3" creationId="{AE790973-E519-4DA9-B9C8-67C2E8ABDF9B}"/>
          </ac:picMkLst>
        </pc:picChg>
        <pc:picChg chg="mod">
          <ac:chgData name="Charlotte Jobling" userId="S::joblingc@hebburn.net::0d5a550f-a554-4ec7-be5c-b47e32c38094" providerId="AD" clId="Web-{A2CF7085-B79C-8925-0D01-95E460A24FBD}" dt="2021-01-13T10:24:24.919" v="77" actId="1076"/>
          <ac:picMkLst>
            <pc:docMk/>
            <pc:sldMk cId="2885819184" sldId="257"/>
            <ac:picMk id="5" creationId="{E1526A21-1143-49F4-B8AC-C2CA41A792CF}"/>
          </ac:picMkLst>
        </pc:picChg>
      </pc:sldChg>
    </pc:docChg>
  </pc:docChgLst>
  <pc:docChgLst>
    <pc:chgData name="Charlotte Jobling" userId="S::joblingc@hebburn.net::0d5a550f-a554-4ec7-be5c-b47e32c38094" providerId="AD" clId="Web-{1513DF1E-E7F5-55C3-CAC3-B21508BCF228}"/>
    <pc:docChg chg="addSld modSld">
      <pc:chgData name="Charlotte Jobling" userId="S::joblingc@hebburn.net::0d5a550f-a554-4ec7-be5c-b47e32c38094" providerId="AD" clId="Web-{1513DF1E-E7F5-55C3-CAC3-B21508BCF228}" dt="2021-01-12T12:09:42.733" v="2758" actId="20577"/>
      <pc:docMkLst>
        <pc:docMk/>
      </pc:docMkLst>
      <pc:sldChg chg="addSp delSp modSp">
        <pc:chgData name="Charlotte Jobling" userId="S::joblingc@hebburn.net::0d5a550f-a554-4ec7-be5c-b47e32c38094" providerId="AD" clId="Web-{1513DF1E-E7F5-55C3-CAC3-B21508BCF228}" dt="2021-01-12T12:07:07.693" v="2724"/>
        <pc:sldMkLst>
          <pc:docMk/>
          <pc:sldMk cId="109857222" sldId="256"/>
        </pc:sldMkLst>
        <pc:spChg chg="mod">
          <ac:chgData name="Charlotte Jobling" userId="S::joblingc@hebburn.net::0d5a550f-a554-4ec7-be5c-b47e32c38094" providerId="AD" clId="Web-{1513DF1E-E7F5-55C3-CAC3-B21508BCF228}" dt="2021-01-12T12:05:37.031" v="2698"/>
          <ac:spMkLst>
            <pc:docMk/>
            <pc:sldMk cId="109857222" sldId="256"/>
            <ac:spMk id="4" creationId="{E136D943-E4F1-4F24-B263-4B3C7219B5D1}"/>
          </ac:spMkLst>
        </pc:spChg>
        <pc:spChg chg="mod">
          <ac:chgData name="Charlotte Jobling" userId="S::joblingc@hebburn.net::0d5a550f-a554-4ec7-be5c-b47e32c38094" providerId="AD" clId="Web-{1513DF1E-E7F5-55C3-CAC3-B21508BCF228}" dt="2021-01-12T12:05:42.750" v="2702" actId="14100"/>
          <ac:spMkLst>
            <pc:docMk/>
            <pc:sldMk cId="109857222" sldId="256"/>
            <ac:spMk id="5" creationId="{8F6E1721-9D30-4574-B409-749952D7B660}"/>
          </ac:spMkLst>
        </pc:spChg>
        <pc:spChg chg="mod">
          <ac:chgData name="Charlotte Jobling" userId="S::joblingc@hebburn.net::0d5a550f-a554-4ec7-be5c-b47e32c38094" providerId="AD" clId="Web-{1513DF1E-E7F5-55C3-CAC3-B21508BCF228}" dt="2021-01-12T12:05:49.251" v="2704" actId="14100"/>
          <ac:spMkLst>
            <pc:docMk/>
            <pc:sldMk cId="109857222" sldId="256"/>
            <ac:spMk id="6" creationId="{937D3532-F775-4922-8062-8FC116C75080}"/>
          </ac:spMkLst>
        </pc:spChg>
        <pc:spChg chg="mod">
          <ac:chgData name="Charlotte Jobling" userId="S::joblingc@hebburn.net::0d5a550f-a554-4ec7-be5c-b47e32c38094" providerId="AD" clId="Web-{1513DF1E-E7F5-55C3-CAC3-B21508BCF228}" dt="2021-01-12T12:07:01.599" v="2722" actId="20577"/>
          <ac:spMkLst>
            <pc:docMk/>
            <pc:sldMk cId="109857222" sldId="256"/>
            <ac:spMk id="7" creationId="{6F5E968E-CA90-43AC-A4FC-23BB607D4B9B}"/>
          </ac:spMkLst>
        </pc:spChg>
        <pc:spChg chg="del mod">
          <ac:chgData name="Charlotte Jobling" userId="S::joblingc@hebburn.net::0d5a550f-a554-4ec7-be5c-b47e32c38094" providerId="AD" clId="Web-{1513DF1E-E7F5-55C3-CAC3-B21508BCF228}" dt="2021-01-12T11:55:54.512" v="2295"/>
          <ac:spMkLst>
            <pc:docMk/>
            <pc:sldMk cId="109857222" sldId="256"/>
            <ac:spMk id="8" creationId="{F8F9FBFB-9F72-40DB-B9F5-88A132ECB1DE}"/>
          </ac:spMkLst>
        </pc:spChg>
        <pc:spChg chg="add del mod">
          <ac:chgData name="Charlotte Jobling" userId="S::joblingc@hebburn.net::0d5a550f-a554-4ec7-be5c-b47e32c38094" providerId="AD" clId="Web-{1513DF1E-E7F5-55C3-CAC3-B21508BCF228}" dt="2021-01-12T11:55:54.497" v="2294"/>
          <ac:spMkLst>
            <pc:docMk/>
            <pc:sldMk cId="109857222" sldId="256"/>
            <ac:spMk id="10" creationId="{4B8FE1F7-73B2-4732-A89A-63F5CA788C12}"/>
          </ac:spMkLst>
        </pc:spChg>
        <pc:spChg chg="del mod">
          <ac:chgData name="Charlotte Jobling" userId="S::joblingc@hebburn.net::0d5a550f-a554-4ec7-be5c-b47e32c38094" providerId="AD" clId="Web-{1513DF1E-E7F5-55C3-CAC3-B21508BCF228}" dt="2021-01-12T11:55:54.497" v="2293"/>
          <ac:spMkLst>
            <pc:docMk/>
            <pc:sldMk cId="109857222" sldId="256"/>
            <ac:spMk id="12" creationId="{C5799916-153D-4A72-9ADE-C697C2A5373E}"/>
          </ac:spMkLst>
        </pc:spChg>
        <pc:spChg chg="add del mod">
          <ac:chgData name="Charlotte Jobling" userId="S::joblingc@hebburn.net::0d5a550f-a554-4ec7-be5c-b47e32c38094" providerId="AD" clId="Web-{1513DF1E-E7F5-55C3-CAC3-B21508BCF228}" dt="2021-01-12T11:55:54.497" v="2292"/>
          <ac:spMkLst>
            <pc:docMk/>
            <pc:sldMk cId="109857222" sldId="256"/>
            <ac:spMk id="16" creationId="{0173F58B-2BB1-45E3-A66A-479E9321151C}"/>
          </ac:spMkLst>
        </pc:spChg>
        <pc:graphicFrameChg chg="add del mod modGraphic">
          <ac:chgData name="Charlotte Jobling" userId="S::joblingc@hebburn.net::0d5a550f-a554-4ec7-be5c-b47e32c38094" providerId="AD" clId="Web-{1513DF1E-E7F5-55C3-CAC3-B21508BCF228}" dt="2021-01-12T12:07:07.693" v="2724"/>
          <ac:graphicFrameMkLst>
            <pc:docMk/>
            <pc:sldMk cId="109857222" sldId="256"/>
            <ac:graphicFrameMk id="17" creationId="{63C845BF-F895-4D42-AA17-93E9EE498919}"/>
          </ac:graphicFrameMkLst>
        </pc:graphicFrameChg>
        <pc:picChg chg="del mod">
          <ac:chgData name="Charlotte Jobling" userId="S::joblingc@hebburn.net::0d5a550f-a554-4ec7-be5c-b47e32c38094" providerId="AD" clId="Web-{1513DF1E-E7F5-55C3-CAC3-B21508BCF228}" dt="2021-01-12T11:20:48.232" v="104"/>
          <ac:picMkLst>
            <pc:docMk/>
            <pc:sldMk cId="109857222" sldId="256"/>
            <ac:picMk id="2" creationId="{68316236-25BA-4D9B-9007-6733A1511FFE}"/>
          </ac:picMkLst>
        </pc:picChg>
        <pc:picChg chg="del">
          <ac:chgData name="Charlotte Jobling" userId="S::joblingc@hebburn.net::0d5a550f-a554-4ec7-be5c-b47e32c38094" providerId="AD" clId="Web-{1513DF1E-E7F5-55C3-CAC3-B21508BCF228}" dt="2021-01-12T11:20:54.061" v="106"/>
          <ac:picMkLst>
            <pc:docMk/>
            <pc:sldMk cId="109857222" sldId="256"/>
            <ac:picMk id="3" creationId="{37A7955D-59D0-4167-B7D1-EE27303847B3}"/>
          </ac:picMkLst>
        </pc:picChg>
        <pc:picChg chg="del">
          <ac:chgData name="Charlotte Jobling" userId="S::joblingc@hebburn.net::0d5a550f-a554-4ec7-be5c-b47e32c38094" providerId="AD" clId="Web-{1513DF1E-E7F5-55C3-CAC3-B21508BCF228}" dt="2021-01-12T11:20:50.811" v="105"/>
          <ac:picMkLst>
            <pc:docMk/>
            <pc:sldMk cId="109857222" sldId="256"/>
            <ac:picMk id="9" creationId="{D9BC6283-72F9-48BB-8627-52039BF8938C}"/>
          </ac:picMkLst>
        </pc:picChg>
        <pc:picChg chg="del">
          <ac:chgData name="Charlotte Jobling" userId="S::joblingc@hebburn.net::0d5a550f-a554-4ec7-be5c-b47e32c38094" providerId="AD" clId="Web-{1513DF1E-E7F5-55C3-CAC3-B21508BCF228}" dt="2021-01-12T11:21:18.797" v="112"/>
          <ac:picMkLst>
            <pc:docMk/>
            <pc:sldMk cId="109857222" sldId="256"/>
            <ac:picMk id="11" creationId="{A63C6ECC-5FD4-4550-AD2F-913262338660}"/>
          </ac:picMkLst>
        </pc:picChg>
        <pc:picChg chg="add del mod">
          <ac:chgData name="Charlotte Jobling" userId="S::joblingc@hebburn.net::0d5a550f-a554-4ec7-be5c-b47e32c38094" providerId="AD" clId="Web-{1513DF1E-E7F5-55C3-CAC3-B21508BCF228}" dt="2021-01-12T11:21:50.830" v="119"/>
          <ac:picMkLst>
            <pc:docMk/>
            <pc:sldMk cId="109857222" sldId="256"/>
            <ac:picMk id="13" creationId="{EFDF7B5A-9E6F-4BA5-9F39-8084CD47F8F7}"/>
          </ac:picMkLst>
        </pc:picChg>
        <pc:picChg chg="del">
          <ac:chgData name="Charlotte Jobling" userId="S::joblingc@hebburn.net::0d5a550f-a554-4ec7-be5c-b47e32c38094" providerId="AD" clId="Web-{1513DF1E-E7F5-55C3-CAC3-B21508BCF228}" dt="2021-01-12T11:20:56.077" v="107"/>
          <ac:picMkLst>
            <pc:docMk/>
            <pc:sldMk cId="109857222" sldId="256"/>
            <ac:picMk id="14" creationId="{C16298EB-E500-443B-8540-FB4993FCEFD4}"/>
          </ac:picMkLst>
        </pc:picChg>
      </pc:sldChg>
      <pc:sldChg chg="delSp modSp add replId">
        <pc:chgData name="Charlotte Jobling" userId="S::joblingc@hebburn.net::0d5a550f-a554-4ec7-be5c-b47e32c38094" providerId="AD" clId="Web-{1513DF1E-E7F5-55C3-CAC3-B21508BCF228}" dt="2021-01-12T12:09:42.733" v="2758" actId="20577"/>
        <pc:sldMkLst>
          <pc:docMk/>
          <pc:sldMk cId="2885819184" sldId="257"/>
        </pc:sldMkLst>
        <pc:spChg chg="del">
          <ac:chgData name="Charlotte Jobling" userId="S::joblingc@hebburn.net::0d5a550f-a554-4ec7-be5c-b47e32c38094" providerId="AD" clId="Web-{1513DF1E-E7F5-55C3-CAC3-B21508BCF228}" dt="2021-01-12T11:57:32.409" v="2324"/>
          <ac:spMkLst>
            <pc:docMk/>
            <pc:sldMk cId="2885819184" sldId="257"/>
            <ac:spMk id="5" creationId="{8F6E1721-9D30-4574-B409-749952D7B660}"/>
          </ac:spMkLst>
        </pc:spChg>
        <pc:spChg chg="del">
          <ac:chgData name="Charlotte Jobling" userId="S::joblingc@hebburn.net::0d5a550f-a554-4ec7-be5c-b47e32c38094" providerId="AD" clId="Web-{1513DF1E-E7F5-55C3-CAC3-B21508BCF228}" dt="2021-01-12T11:57:32.409" v="2323"/>
          <ac:spMkLst>
            <pc:docMk/>
            <pc:sldMk cId="2885819184" sldId="257"/>
            <ac:spMk id="6" creationId="{937D3532-F775-4922-8062-8FC116C75080}"/>
          </ac:spMkLst>
        </pc:spChg>
        <pc:spChg chg="del">
          <ac:chgData name="Charlotte Jobling" userId="S::joblingc@hebburn.net::0d5a550f-a554-4ec7-be5c-b47e32c38094" providerId="AD" clId="Web-{1513DF1E-E7F5-55C3-CAC3-B21508BCF228}" dt="2021-01-12T11:57:32.409" v="2322"/>
          <ac:spMkLst>
            <pc:docMk/>
            <pc:sldMk cId="2885819184" sldId="257"/>
            <ac:spMk id="7" creationId="{6F5E968E-CA90-43AC-A4FC-23BB607D4B9B}"/>
          </ac:spMkLst>
        </pc:spChg>
        <pc:spChg chg="mod">
          <ac:chgData name="Charlotte Jobling" userId="S::joblingc@hebburn.net::0d5a550f-a554-4ec7-be5c-b47e32c38094" providerId="AD" clId="Web-{1513DF1E-E7F5-55C3-CAC3-B21508BCF228}" dt="2021-01-12T12:08:22.525" v="2746" actId="20577"/>
          <ac:spMkLst>
            <pc:docMk/>
            <pc:sldMk cId="2885819184" sldId="257"/>
            <ac:spMk id="8" creationId="{F8F9FBFB-9F72-40DB-B9F5-88A132ECB1DE}"/>
          </ac:spMkLst>
        </pc:spChg>
        <pc:spChg chg="mod">
          <ac:chgData name="Charlotte Jobling" userId="S::joblingc@hebburn.net::0d5a550f-a554-4ec7-be5c-b47e32c38094" providerId="AD" clId="Web-{1513DF1E-E7F5-55C3-CAC3-B21508BCF228}" dt="2021-01-12T12:09:42.733" v="2758" actId="20577"/>
          <ac:spMkLst>
            <pc:docMk/>
            <pc:sldMk cId="2885819184" sldId="257"/>
            <ac:spMk id="10" creationId="{4B8FE1F7-73B2-4732-A89A-63F5CA788C12}"/>
          </ac:spMkLst>
        </pc:spChg>
        <pc:spChg chg="mod">
          <ac:chgData name="Charlotte Jobling" userId="S::joblingc@hebburn.net::0d5a550f-a554-4ec7-be5c-b47e32c38094" providerId="AD" clId="Web-{1513DF1E-E7F5-55C3-CAC3-B21508BCF228}" dt="2021-01-12T12:08:29.041" v="2747" actId="1076"/>
          <ac:spMkLst>
            <pc:docMk/>
            <pc:sldMk cId="2885819184" sldId="257"/>
            <ac:spMk id="12" creationId="{C5799916-153D-4A72-9ADE-C697C2A5373E}"/>
          </ac:spMkLst>
        </pc:spChg>
        <pc:spChg chg="mod">
          <ac:chgData name="Charlotte Jobling" userId="S::joblingc@hebburn.net::0d5a550f-a554-4ec7-be5c-b47e32c38094" providerId="AD" clId="Web-{1513DF1E-E7F5-55C3-CAC3-B21508BCF228}" dt="2021-01-12T12:09:36.295" v="2757" actId="14100"/>
          <ac:spMkLst>
            <pc:docMk/>
            <pc:sldMk cId="2885819184" sldId="257"/>
            <ac:spMk id="16" creationId="{0173F58B-2BB1-45E3-A66A-479E9321151C}"/>
          </ac:spMkLst>
        </pc:spChg>
        <pc:graphicFrameChg chg="del">
          <ac:chgData name="Charlotte Jobling" userId="S::joblingc@hebburn.net::0d5a550f-a554-4ec7-be5c-b47e32c38094" providerId="AD" clId="Web-{1513DF1E-E7F5-55C3-CAC3-B21508BCF228}" dt="2021-01-12T11:57:32.409" v="2321"/>
          <ac:graphicFrameMkLst>
            <pc:docMk/>
            <pc:sldMk cId="2885819184" sldId="257"/>
            <ac:graphicFrameMk id="17" creationId="{63C845BF-F895-4D42-AA17-93E9EE498919}"/>
          </ac:graphicFrameMkLst>
        </pc:graphicFrameChg>
      </pc:sldChg>
    </pc:docChg>
  </pc:docChgLst>
  <pc:docChgLst>
    <pc:chgData name="Charlotte Jobling" userId="S::joblingc@hebburn.net::0d5a550f-a554-4ec7-be5c-b47e32c38094" providerId="AD" clId="Web-{57576695-7EC8-57E3-3566-0895251143AE}"/>
    <pc:docChg chg="modSld">
      <pc:chgData name="Charlotte Jobling" userId="S::joblingc@hebburn.net::0d5a550f-a554-4ec7-be5c-b47e32c38094" providerId="AD" clId="Web-{57576695-7EC8-57E3-3566-0895251143AE}" dt="2021-01-13T09:39:34.943" v="22" actId="1076"/>
      <pc:docMkLst>
        <pc:docMk/>
      </pc:docMkLst>
      <pc:sldChg chg="addSp modSp">
        <pc:chgData name="Charlotte Jobling" userId="S::joblingc@hebburn.net::0d5a550f-a554-4ec7-be5c-b47e32c38094" providerId="AD" clId="Web-{57576695-7EC8-57E3-3566-0895251143AE}" dt="2021-01-13T09:35:10.828" v="10" actId="14100"/>
        <pc:sldMkLst>
          <pc:docMk/>
          <pc:sldMk cId="109857222" sldId="256"/>
        </pc:sldMkLst>
        <pc:picChg chg="add mod">
          <ac:chgData name="Charlotte Jobling" userId="S::joblingc@hebburn.net::0d5a550f-a554-4ec7-be5c-b47e32c38094" providerId="AD" clId="Web-{57576695-7EC8-57E3-3566-0895251143AE}" dt="2021-01-13T09:33:51.201" v="1" actId="1076"/>
          <ac:picMkLst>
            <pc:docMk/>
            <pc:sldMk cId="109857222" sldId="256"/>
            <ac:picMk id="2" creationId="{FE342494-5269-4160-A7FC-B77ADF5B56DA}"/>
          </ac:picMkLst>
        </pc:picChg>
        <pc:picChg chg="add mod">
          <ac:chgData name="Charlotte Jobling" userId="S::joblingc@hebburn.net::0d5a550f-a554-4ec7-be5c-b47e32c38094" providerId="AD" clId="Web-{57576695-7EC8-57E3-3566-0895251143AE}" dt="2021-01-13T09:34:14.718" v="5" actId="1076"/>
          <ac:picMkLst>
            <pc:docMk/>
            <pc:sldMk cId="109857222" sldId="256"/>
            <ac:picMk id="3" creationId="{D761BDF2-78C8-4052-8C7A-804C6E25D3E3}"/>
          </ac:picMkLst>
        </pc:picChg>
        <pc:picChg chg="add mod">
          <ac:chgData name="Charlotte Jobling" userId="S::joblingc@hebburn.net::0d5a550f-a554-4ec7-be5c-b47e32c38094" providerId="AD" clId="Web-{57576695-7EC8-57E3-3566-0895251143AE}" dt="2021-01-13T09:34:32.327" v="7" actId="1076"/>
          <ac:picMkLst>
            <pc:docMk/>
            <pc:sldMk cId="109857222" sldId="256"/>
            <ac:picMk id="8" creationId="{50C66259-0ACF-438D-A75E-B6C6C7E11032}"/>
          </ac:picMkLst>
        </pc:picChg>
        <pc:picChg chg="add mod">
          <ac:chgData name="Charlotte Jobling" userId="S::joblingc@hebburn.net::0d5a550f-a554-4ec7-be5c-b47e32c38094" providerId="AD" clId="Web-{57576695-7EC8-57E3-3566-0895251143AE}" dt="2021-01-13T09:35:10.828" v="10" actId="14100"/>
          <ac:picMkLst>
            <pc:docMk/>
            <pc:sldMk cId="109857222" sldId="256"/>
            <ac:picMk id="9" creationId="{39FBBC49-952B-48D9-B7C3-BD0272C9A004}"/>
          </ac:picMkLst>
        </pc:picChg>
      </pc:sldChg>
      <pc:sldChg chg="addSp delSp modSp">
        <pc:chgData name="Charlotte Jobling" userId="S::joblingc@hebburn.net::0d5a550f-a554-4ec7-be5c-b47e32c38094" providerId="AD" clId="Web-{57576695-7EC8-57E3-3566-0895251143AE}" dt="2021-01-13T09:39:34.943" v="22" actId="1076"/>
        <pc:sldMkLst>
          <pc:docMk/>
          <pc:sldMk cId="2885819184" sldId="257"/>
        </pc:sldMkLst>
        <pc:picChg chg="add del mod">
          <ac:chgData name="Charlotte Jobling" userId="S::joblingc@hebburn.net::0d5a550f-a554-4ec7-be5c-b47e32c38094" providerId="AD" clId="Web-{57576695-7EC8-57E3-3566-0895251143AE}" dt="2021-01-13T09:39:09.692" v="18"/>
          <ac:picMkLst>
            <pc:docMk/>
            <pc:sldMk cId="2885819184" sldId="257"/>
            <ac:picMk id="2" creationId="{E92A8CE8-5296-46EE-832B-CFCB6B38803A}"/>
          </ac:picMkLst>
        </pc:picChg>
        <pc:picChg chg="add mod">
          <ac:chgData name="Charlotte Jobling" userId="S::joblingc@hebburn.net::0d5a550f-a554-4ec7-be5c-b47e32c38094" providerId="AD" clId="Web-{57576695-7EC8-57E3-3566-0895251143AE}" dt="2021-01-13T09:38:41.020" v="17" actId="1076"/>
          <ac:picMkLst>
            <pc:docMk/>
            <pc:sldMk cId="2885819184" sldId="257"/>
            <ac:picMk id="3" creationId="{AE790973-E519-4DA9-B9C8-67C2E8ABDF9B}"/>
          </ac:picMkLst>
        </pc:picChg>
        <pc:picChg chg="add mod">
          <ac:chgData name="Charlotte Jobling" userId="S::joblingc@hebburn.net::0d5a550f-a554-4ec7-be5c-b47e32c38094" providerId="AD" clId="Web-{57576695-7EC8-57E3-3566-0895251143AE}" dt="2021-01-13T09:39:34.943" v="22" actId="1076"/>
          <ac:picMkLst>
            <pc:docMk/>
            <pc:sldMk cId="2885819184" sldId="257"/>
            <ac:picMk id="5" creationId="{E1526A21-1143-49F4-B8AC-C2CA41A792C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13/01/2021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13/01/2021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13/01/2021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13/01/2021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36D943-E4F1-4F24-B263-4B3C7219B5D1}"/>
              </a:ext>
            </a:extLst>
          </p:cNvPr>
          <p:cNvSpPr txBox="1"/>
          <p:nvPr/>
        </p:nvSpPr>
        <p:spPr>
          <a:xfrm>
            <a:off x="4261313" y="60960"/>
            <a:ext cx="4234903" cy="2923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300" b="1" u="sng" dirty="0">
                <a:latin typeface="Comic Sans MS"/>
              </a:rPr>
              <a:t>Knowledge Organiser: Industrial Revolution</a:t>
            </a:r>
            <a:endParaRPr lang="en-US" sz="1300" b="1" u="sng" dirty="0">
              <a:cs typeface="Calibri"/>
            </a:endParaRPr>
          </a:p>
        </p:txBody>
      </p:sp>
      <p:sp>
        <p:nvSpPr>
          <p:cNvPr id="5" name="TextBox 4">
            <a:extLst>
              <a:ext uri="{FF2B5EF4-FFF2-40B4-BE49-F238E27FC236}">
                <a16:creationId xmlns:a16="http://schemas.microsoft.com/office/drawing/2014/main" id="{8F6E1721-9D30-4574-B409-749952D7B660}"/>
              </a:ext>
            </a:extLst>
          </p:cNvPr>
          <p:cNvSpPr txBox="1"/>
          <p:nvPr/>
        </p:nvSpPr>
        <p:spPr>
          <a:xfrm>
            <a:off x="94085" y="351530"/>
            <a:ext cx="6757626" cy="905689"/>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300" b="1" u="sng" dirty="0">
                <a:latin typeface="Comic Sans MS"/>
              </a:rPr>
              <a:t>Causes of Industrial Revolution</a:t>
            </a:r>
          </a:p>
          <a:p>
            <a:pPr marL="171450" indent="-171450" algn="just">
              <a:buFont typeface="Arial"/>
              <a:buChar char="•"/>
            </a:pPr>
            <a:r>
              <a:rPr lang="en-GB" sz="1300" dirty="0">
                <a:latin typeface="Comic Sans MS"/>
                <a:ea typeface="+mn-lt"/>
                <a:cs typeface="+mn-lt"/>
              </a:rPr>
              <a:t>New machines such as 'spinning frames' were much faster than working by hand.</a:t>
            </a:r>
          </a:p>
          <a:p>
            <a:pPr marL="171450" indent="-171450" algn="just">
              <a:buFont typeface="Arial"/>
              <a:buChar char="•"/>
            </a:pPr>
            <a:r>
              <a:rPr lang="en-GB" sz="1300" dirty="0">
                <a:latin typeface="Comic Sans MS"/>
                <a:ea typeface="+mn-lt"/>
                <a:cs typeface="+mn-lt"/>
              </a:rPr>
              <a:t>Steam powered factories replaced working from home and could run 24/7.</a:t>
            </a:r>
          </a:p>
          <a:p>
            <a:pPr marL="171450" indent="-171450" algn="just">
              <a:buFont typeface="Arial"/>
              <a:buChar char="•"/>
            </a:pPr>
            <a:r>
              <a:rPr lang="en-GB" sz="1300" dirty="0">
                <a:latin typeface="Comic Sans MS"/>
                <a:ea typeface="+mn-lt"/>
                <a:cs typeface="+mn-lt"/>
              </a:rPr>
              <a:t>Canals and Steam engines allowed easier transport of products across the country.</a:t>
            </a:r>
          </a:p>
        </p:txBody>
      </p:sp>
      <p:sp>
        <p:nvSpPr>
          <p:cNvPr id="6" name="TextBox 5">
            <a:extLst>
              <a:ext uri="{FF2B5EF4-FFF2-40B4-BE49-F238E27FC236}">
                <a16:creationId xmlns:a16="http://schemas.microsoft.com/office/drawing/2014/main" id="{937D3532-F775-4922-8062-8FC116C75080}"/>
              </a:ext>
            </a:extLst>
          </p:cNvPr>
          <p:cNvSpPr txBox="1"/>
          <p:nvPr/>
        </p:nvSpPr>
        <p:spPr>
          <a:xfrm>
            <a:off x="92771" y="1315553"/>
            <a:ext cx="6766284" cy="1692771"/>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300" b="1" u="sng" dirty="0">
                <a:latin typeface="Comic Sans MS"/>
              </a:rPr>
              <a:t>Mines and Factories</a:t>
            </a:r>
          </a:p>
          <a:p>
            <a:pPr marL="171450" indent="-171450" algn="just">
              <a:buFont typeface="Arial"/>
              <a:buChar char="•"/>
            </a:pPr>
            <a:r>
              <a:rPr lang="en-GB" sz="1300" dirty="0">
                <a:latin typeface="Comic Sans MS"/>
                <a:ea typeface="+mn-lt"/>
                <a:cs typeface="+mn-lt"/>
              </a:rPr>
              <a:t>Children began work as young as 5.</a:t>
            </a:r>
          </a:p>
          <a:p>
            <a:pPr marL="171450" indent="-171450" algn="just">
              <a:buFont typeface="Arial"/>
              <a:buChar char="•"/>
            </a:pPr>
            <a:r>
              <a:rPr lang="en-GB" sz="1300" dirty="0">
                <a:latin typeface="Comic Sans MS"/>
                <a:ea typeface="+mn-lt"/>
                <a:cs typeface="+mn-lt"/>
              </a:rPr>
              <a:t>Shifts were 16+ hours long with few breaks.</a:t>
            </a:r>
          </a:p>
          <a:p>
            <a:pPr marL="171450" indent="-171450" algn="just">
              <a:buFont typeface="Arial"/>
              <a:buChar char="•"/>
            </a:pPr>
            <a:r>
              <a:rPr lang="en-GB" sz="1300" dirty="0">
                <a:latin typeface="Comic Sans MS"/>
                <a:ea typeface="+mn-lt"/>
                <a:cs typeface="+mn-lt"/>
              </a:rPr>
              <a:t>Pay was low, as the new machines meant there was no need for skilled workers.</a:t>
            </a:r>
          </a:p>
          <a:p>
            <a:pPr marL="171450" indent="-171450" algn="just">
              <a:buFont typeface="Arial"/>
              <a:buChar char="•"/>
            </a:pPr>
            <a:r>
              <a:rPr lang="en-GB" sz="1300" dirty="0">
                <a:latin typeface="Comic Sans MS"/>
                <a:cs typeface="Calibri"/>
              </a:rPr>
              <a:t>The conditions and air were dirty, causing health problems for workers.</a:t>
            </a:r>
          </a:p>
          <a:p>
            <a:pPr marL="171450" indent="-171450" algn="just">
              <a:buFont typeface="Arial"/>
              <a:buChar char="•"/>
            </a:pPr>
            <a:r>
              <a:rPr lang="en-GB" sz="1300" dirty="0">
                <a:latin typeface="Comic Sans MS"/>
                <a:cs typeface="Calibri"/>
              </a:rPr>
              <a:t>Overseers in factories beat those that didn't work hard enough.</a:t>
            </a:r>
          </a:p>
          <a:p>
            <a:pPr marL="171450" indent="-171450" algn="just">
              <a:buFont typeface="Arial"/>
              <a:buChar char="•"/>
            </a:pPr>
            <a:r>
              <a:rPr lang="en-GB" sz="1300" dirty="0">
                <a:latin typeface="Comic Sans MS"/>
                <a:cs typeface="Calibri"/>
              </a:rPr>
              <a:t>Workers could be killed by machines in the factories or collapses and explosions in the mines.</a:t>
            </a:r>
          </a:p>
        </p:txBody>
      </p:sp>
      <p:sp>
        <p:nvSpPr>
          <p:cNvPr id="7" name="TextBox 6">
            <a:extLst>
              <a:ext uri="{FF2B5EF4-FFF2-40B4-BE49-F238E27FC236}">
                <a16:creationId xmlns:a16="http://schemas.microsoft.com/office/drawing/2014/main" id="{6F5E968E-CA90-43AC-A4FC-23BB607D4B9B}"/>
              </a:ext>
            </a:extLst>
          </p:cNvPr>
          <p:cNvSpPr txBox="1"/>
          <p:nvPr/>
        </p:nvSpPr>
        <p:spPr>
          <a:xfrm>
            <a:off x="4757154" y="3069886"/>
            <a:ext cx="7334200" cy="1492716"/>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300" b="1" u="sng" dirty="0">
                <a:latin typeface="Comic Sans MS"/>
              </a:rPr>
              <a:t>Workers reforms</a:t>
            </a:r>
          </a:p>
          <a:p>
            <a:pPr marL="171450" indent="-171450" algn="just">
              <a:buFont typeface="Arial"/>
              <a:buChar char="•"/>
            </a:pPr>
            <a:r>
              <a:rPr lang="en-GB" sz="1300" dirty="0">
                <a:latin typeface="Comic Sans MS"/>
                <a:ea typeface="+mn-lt"/>
                <a:cs typeface="+mn-lt"/>
              </a:rPr>
              <a:t>The 1833 Factory act said no children under 9 could work in factories</a:t>
            </a:r>
          </a:p>
          <a:p>
            <a:pPr marL="171450" indent="-171450" algn="just">
              <a:buFont typeface="Arial"/>
              <a:buChar char="•"/>
            </a:pPr>
            <a:r>
              <a:rPr lang="en-GB" sz="1300" dirty="0">
                <a:latin typeface="Comic Sans MS"/>
                <a:ea typeface="+mn-lt"/>
                <a:cs typeface="+mn-lt"/>
              </a:rPr>
              <a:t>The 1842 Mine Act said no women, or children under 10, should work down a mine.</a:t>
            </a:r>
            <a:endParaRPr lang="en-GB" dirty="0"/>
          </a:p>
          <a:p>
            <a:pPr marL="171450" indent="-171450" algn="just">
              <a:buFont typeface="Arial"/>
              <a:buChar char="•"/>
            </a:pPr>
            <a:r>
              <a:rPr lang="en-GB" sz="1300" dirty="0">
                <a:latin typeface="Comic Sans MS"/>
                <a:ea typeface="+mn-lt"/>
                <a:cs typeface="+mn-lt"/>
              </a:rPr>
              <a:t>The 1847 10 Hour Act said no women or children should work more than 10 hours a day.</a:t>
            </a:r>
          </a:p>
          <a:p>
            <a:pPr marL="171450" indent="-171450" algn="just">
              <a:buFont typeface="Arial"/>
              <a:buChar char="•"/>
            </a:pPr>
            <a:r>
              <a:rPr lang="en-GB" sz="1300" dirty="0">
                <a:latin typeface="Comic Sans MS"/>
                <a:ea typeface="+mn-lt"/>
                <a:cs typeface="+mn-lt"/>
              </a:rPr>
              <a:t>The 1871 trade Union Act allowed workers to join together to negotiate for better pay and conditions. If they were unhappy, they could go on strike (refuse to go to work).</a:t>
            </a:r>
          </a:p>
          <a:p>
            <a:pPr marL="171450" indent="-171450" algn="just">
              <a:buFont typeface="Arial"/>
              <a:buChar char="•"/>
            </a:pPr>
            <a:endParaRPr lang="en-GB" sz="1300" dirty="0">
              <a:latin typeface="Comic Sans MS"/>
              <a:ea typeface="+mn-lt"/>
              <a:cs typeface="+mn-lt"/>
            </a:endParaRPr>
          </a:p>
        </p:txBody>
      </p:sp>
      <p:graphicFrame>
        <p:nvGraphicFramePr>
          <p:cNvPr id="17" name="Table 17">
            <a:extLst>
              <a:ext uri="{FF2B5EF4-FFF2-40B4-BE49-F238E27FC236}">
                <a16:creationId xmlns:a16="http://schemas.microsoft.com/office/drawing/2014/main" id="{63C845BF-F895-4D42-AA17-93E9EE498919}"/>
              </a:ext>
            </a:extLst>
          </p:cNvPr>
          <p:cNvGraphicFramePr>
            <a:graphicFrameLocks noGrp="1"/>
          </p:cNvGraphicFramePr>
          <p:nvPr>
            <p:extLst>
              <p:ext uri="{D42A27DB-BD31-4B8C-83A1-F6EECF244321}">
                <p14:modId xmlns:p14="http://schemas.microsoft.com/office/powerpoint/2010/main" val="3612725256"/>
              </p:ext>
            </p:extLst>
          </p:nvPr>
        </p:nvGraphicFramePr>
        <p:xfrm>
          <a:off x="5071241" y="4611413"/>
          <a:ext cx="6817470" cy="2164736"/>
        </p:xfrm>
        <a:graphic>
          <a:graphicData uri="http://schemas.openxmlformats.org/drawingml/2006/table">
            <a:tbl>
              <a:tblPr firstRow="1" bandRow="1">
                <a:tableStyleId>{5940675A-B579-460E-94D1-54222C63F5DA}</a:tableStyleId>
              </a:tblPr>
              <a:tblGrid>
                <a:gridCol w="3408735">
                  <a:extLst>
                    <a:ext uri="{9D8B030D-6E8A-4147-A177-3AD203B41FA5}">
                      <a16:colId xmlns:a16="http://schemas.microsoft.com/office/drawing/2014/main" val="783203608"/>
                    </a:ext>
                  </a:extLst>
                </a:gridCol>
                <a:gridCol w="3408735">
                  <a:extLst>
                    <a:ext uri="{9D8B030D-6E8A-4147-A177-3AD203B41FA5}">
                      <a16:colId xmlns:a16="http://schemas.microsoft.com/office/drawing/2014/main" val="991721603"/>
                    </a:ext>
                  </a:extLst>
                </a:gridCol>
              </a:tblGrid>
              <a:tr h="305456">
                <a:tc gridSpan="2">
                  <a:txBody>
                    <a:bodyPr/>
                    <a:lstStyle/>
                    <a:p>
                      <a:pPr algn="ctr"/>
                      <a:r>
                        <a:rPr lang="en-US" sz="1400" b="1" dirty="0">
                          <a:latin typeface="Comic Sans MS"/>
                        </a:rPr>
                        <a:t>Were Industrial Schools bad?</a:t>
                      </a:r>
                    </a:p>
                  </a:txBody>
                  <a:tcPr/>
                </a:tc>
                <a:tc hMerge="1">
                  <a:txBody>
                    <a:bodyPr/>
                    <a:lstStyle/>
                    <a:p>
                      <a:endParaRPr lang="en-US"/>
                    </a:p>
                  </a:txBody>
                  <a:tcPr/>
                </a:tc>
                <a:extLst>
                  <a:ext uri="{0D108BD9-81ED-4DB2-BD59-A6C34878D82A}">
                    <a16:rowId xmlns:a16="http://schemas.microsoft.com/office/drawing/2014/main" val="3218143740"/>
                  </a:ext>
                </a:extLst>
              </a:tr>
              <a:tr h="277090">
                <a:tc>
                  <a:txBody>
                    <a:bodyPr/>
                    <a:lstStyle/>
                    <a:p>
                      <a:pPr algn="ctr"/>
                      <a:r>
                        <a:rPr lang="en-US" sz="1400" b="1" dirty="0">
                          <a:latin typeface="Comic Sans MS"/>
                        </a:rPr>
                        <a:t>Yes </a:t>
                      </a:r>
                    </a:p>
                  </a:txBody>
                  <a:tcPr/>
                </a:tc>
                <a:tc>
                  <a:txBody>
                    <a:bodyPr/>
                    <a:lstStyle/>
                    <a:p>
                      <a:pPr algn="ctr"/>
                      <a:r>
                        <a:rPr lang="en-US" sz="1400" b="1" dirty="0">
                          <a:latin typeface="Comic Sans MS"/>
                        </a:rPr>
                        <a:t>No </a:t>
                      </a:r>
                    </a:p>
                  </a:txBody>
                  <a:tcPr/>
                </a:tc>
                <a:extLst>
                  <a:ext uri="{0D108BD9-81ED-4DB2-BD59-A6C34878D82A}">
                    <a16:rowId xmlns:a16="http://schemas.microsoft.com/office/drawing/2014/main" val="4181097335"/>
                  </a:ext>
                </a:extLst>
              </a:tr>
              <a:tr h="318654">
                <a:tc>
                  <a:txBody>
                    <a:bodyPr/>
                    <a:lstStyle/>
                    <a:p>
                      <a:r>
                        <a:rPr lang="en-US" sz="1400" dirty="0">
                          <a:latin typeface="Comic Sans MS"/>
                        </a:rPr>
                        <a:t>Children had to do hard labour as well as lessons.</a:t>
                      </a:r>
                    </a:p>
                  </a:txBody>
                  <a:tcPr/>
                </a:tc>
                <a:tc>
                  <a:txBody>
                    <a:bodyPr/>
                    <a:lstStyle/>
                    <a:p>
                      <a:r>
                        <a:rPr lang="en-US" sz="1400" dirty="0">
                          <a:latin typeface="Comic Sans MS"/>
                        </a:rPr>
                        <a:t>Children were given somewhere to stay and food to eat.</a:t>
                      </a:r>
                    </a:p>
                  </a:txBody>
                  <a:tcPr/>
                </a:tc>
                <a:extLst>
                  <a:ext uri="{0D108BD9-81ED-4DB2-BD59-A6C34878D82A}">
                    <a16:rowId xmlns:a16="http://schemas.microsoft.com/office/drawing/2014/main" val="3445482369"/>
                  </a:ext>
                </a:extLst>
              </a:tr>
              <a:tr h="318654">
                <a:tc>
                  <a:txBody>
                    <a:bodyPr/>
                    <a:lstStyle/>
                    <a:p>
                      <a:r>
                        <a:rPr lang="en-US" sz="1400" dirty="0">
                          <a:latin typeface="Comic Sans MS"/>
                        </a:rPr>
                        <a:t>They would be punished harshly for misbehaving.</a:t>
                      </a:r>
                    </a:p>
                  </a:txBody>
                  <a:tcPr/>
                </a:tc>
                <a:tc>
                  <a:txBody>
                    <a:bodyPr/>
                    <a:lstStyle/>
                    <a:p>
                      <a:r>
                        <a:rPr lang="en-US" sz="1400" dirty="0">
                          <a:latin typeface="Comic Sans MS"/>
                        </a:rPr>
                        <a:t>There was a reduction in crime and begging on the streets.</a:t>
                      </a:r>
                    </a:p>
                  </a:txBody>
                  <a:tcPr/>
                </a:tc>
                <a:extLst>
                  <a:ext uri="{0D108BD9-81ED-4DB2-BD59-A6C34878D82A}">
                    <a16:rowId xmlns:a16="http://schemas.microsoft.com/office/drawing/2014/main" val="1662283642"/>
                  </a:ext>
                </a:extLst>
              </a:tr>
              <a:tr h="318654">
                <a:tc>
                  <a:txBody>
                    <a:bodyPr/>
                    <a:lstStyle/>
                    <a:p>
                      <a:r>
                        <a:rPr lang="en-US" sz="1400" dirty="0">
                          <a:latin typeface="Comic Sans MS"/>
                        </a:rPr>
                        <a:t>They were treated like criminals, just for being poor.</a:t>
                      </a:r>
                    </a:p>
                  </a:txBody>
                  <a:tcPr/>
                </a:tc>
                <a:tc>
                  <a:txBody>
                    <a:bodyPr/>
                    <a:lstStyle/>
                    <a:p>
                      <a:r>
                        <a:rPr lang="en-US" sz="1400" dirty="0">
                          <a:latin typeface="Comic Sans MS"/>
                        </a:rPr>
                        <a:t>They learned basics such as reading and writing.</a:t>
                      </a:r>
                    </a:p>
                  </a:txBody>
                  <a:tcPr/>
                </a:tc>
                <a:extLst>
                  <a:ext uri="{0D108BD9-81ED-4DB2-BD59-A6C34878D82A}">
                    <a16:rowId xmlns:a16="http://schemas.microsoft.com/office/drawing/2014/main" val="3606586815"/>
                  </a:ext>
                </a:extLst>
              </a:tr>
            </a:tbl>
          </a:graphicData>
        </a:graphic>
      </p:graphicFrame>
      <p:pic>
        <p:nvPicPr>
          <p:cNvPr id="2" name="Picture 2" descr="A picture containing shape&#10;&#10;Description automatically generated">
            <a:extLst>
              <a:ext uri="{FF2B5EF4-FFF2-40B4-BE49-F238E27FC236}">
                <a16:creationId xmlns:a16="http://schemas.microsoft.com/office/drawing/2014/main" id="{FE342494-5269-4160-A7FC-B77ADF5B56DA}"/>
              </a:ext>
            </a:extLst>
          </p:cNvPr>
          <p:cNvPicPr>
            <a:picLocks noChangeAspect="1"/>
          </p:cNvPicPr>
          <p:nvPr/>
        </p:nvPicPr>
        <p:blipFill>
          <a:blip r:embed="rId2"/>
          <a:stretch>
            <a:fillRect/>
          </a:stretch>
        </p:blipFill>
        <p:spPr>
          <a:xfrm>
            <a:off x="6929765" y="388719"/>
            <a:ext cx="2352675" cy="1876425"/>
          </a:xfrm>
          <a:prstGeom prst="rect">
            <a:avLst/>
          </a:prstGeom>
        </p:spPr>
      </p:pic>
      <p:pic>
        <p:nvPicPr>
          <p:cNvPr id="3" name="Picture 7" descr="A vintage photo of a group of people posing for the camera&#10;&#10;Description automatically generated">
            <a:extLst>
              <a:ext uri="{FF2B5EF4-FFF2-40B4-BE49-F238E27FC236}">
                <a16:creationId xmlns:a16="http://schemas.microsoft.com/office/drawing/2014/main" id="{D761BDF2-78C8-4052-8C7A-804C6E25D3E3}"/>
              </a:ext>
            </a:extLst>
          </p:cNvPr>
          <p:cNvPicPr>
            <a:picLocks noChangeAspect="1"/>
          </p:cNvPicPr>
          <p:nvPr/>
        </p:nvPicPr>
        <p:blipFill>
          <a:blip r:embed="rId3"/>
          <a:stretch>
            <a:fillRect/>
          </a:stretch>
        </p:blipFill>
        <p:spPr>
          <a:xfrm>
            <a:off x="9125607" y="1096625"/>
            <a:ext cx="3032234" cy="1932059"/>
          </a:xfrm>
          <a:prstGeom prst="rect">
            <a:avLst/>
          </a:prstGeom>
        </p:spPr>
      </p:pic>
      <p:pic>
        <p:nvPicPr>
          <p:cNvPr id="8" name="Picture 8" descr="A group of people&#10;&#10;Description automatically generated">
            <a:extLst>
              <a:ext uri="{FF2B5EF4-FFF2-40B4-BE49-F238E27FC236}">
                <a16:creationId xmlns:a16="http://schemas.microsoft.com/office/drawing/2014/main" id="{50C66259-0ACF-438D-A75E-B6C6C7E11032}"/>
              </a:ext>
            </a:extLst>
          </p:cNvPr>
          <p:cNvPicPr>
            <a:picLocks noChangeAspect="1"/>
          </p:cNvPicPr>
          <p:nvPr/>
        </p:nvPicPr>
        <p:blipFill>
          <a:blip r:embed="rId4"/>
          <a:stretch>
            <a:fillRect/>
          </a:stretch>
        </p:blipFill>
        <p:spPr>
          <a:xfrm>
            <a:off x="139262" y="3070006"/>
            <a:ext cx="2743200" cy="1847850"/>
          </a:xfrm>
          <a:prstGeom prst="rect">
            <a:avLst/>
          </a:prstGeom>
        </p:spPr>
      </p:pic>
      <p:pic>
        <p:nvPicPr>
          <p:cNvPr id="9" name="Picture 9" descr="A group of people sitting at a table&#10;&#10;Description automatically generated">
            <a:extLst>
              <a:ext uri="{FF2B5EF4-FFF2-40B4-BE49-F238E27FC236}">
                <a16:creationId xmlns:a16="http://schemas.microsoft.com/office/drawing/2014/main" id="{39FBBC49-952B-48D9-B7C3-BD0272C9A004}"/>
              </a:ext>
            </a:extLst>
          </p:cNvPr>
          <p:cNvPicPr>
            <a:picLocks noChangeAspect="1"/>
          </p:cNvPicPr>
          <p:nvPr/>
        </p:nvPicPr>
        <p:blipFill>
          <a:blip r:embed="rId5"/>
          <a:stretch>
            <a:fillRect/>
          </a:stretch>
        </p:blipFill>
        <p:spPr>
          <a:xfrm>
            <a:off x="2017987" y="4918082"/>
            <a:ext cx="2966543" cy="181718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36D943-E4F1-4F24-B263-4B3C7219B5D1}"/>
              </a:ext>
            </a:extLst>
          </p:cNvPr>
          <p:cNvSpPr txBox="1"/>
          <p:nvPr/>
        </p:nvSpPr>
        <p:spPr>
          <a:xfrm>
            <a:off x="4261313" y="60960"/>
            <a:ext cx="4234903" cy="30777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b="1" u="sng" dirty="0">
                <a:latin typeface="Comic Sans MS"/>
              </a:rPr>
              <a:t>Knowledge Organiser: Industrial Revolution</a:t>
            </a:r>
            <a:endParaRPr lang="en-US" sz="1400" b="1" u="sng" dirty="0">
              <a:cs typeface="Calibri"/>
            </a:endParaRPr>
          </a:p>
        </p:txBody>
      </p:sp>
      <p:sp>
        <p:nvSpPr>
          <p:cNvPr id="8" name="TextBox 7">
            <a:extLst>
              <a:ext uri="{FF2B5EF4-FFF2-40B4-BE49-F238E27FC236}">
                <a16:creationId xmlns:a16="http://schemas.microsoft.com/office/drawing/2014/main" id="{F8F9FBFB-9F72-40DB-B9F5-88A132ECB1DE}"/>
              </a:ext>
            </a:extLst>
          </p:cNvPr>
          <p:cNvSpPr txBox="1"/>
          <p:nvPr/>
        </p:nvSpPr>
        <p:spPr>
          <a:xfrm>
            <a:off x="104418" y="309010"/>
            <a:ext cx="7103391" cy="1492716"/>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300" b="1" u="sng" dirty="0">
                <a:latin typeface="Comic Sans MS"/>
              </a:rPr>
              <a:t>Industrial Towns</a:t>
            </a:r>
          </a:p>
          <a:p>
            <a:pPr marL="171450" indent="-171450" algn="just">
              <a:buFont typeface="Arial"/>
              <a:buChar char="•"/>
            </a:pPr>
            <a:r>
              <a:rPr lang="en-GB" sz="1300" dirty="0">
                <a:latin typeface="Comic Sans MS"/>
                <a:ea typeface="+mn-lt"/>
                <a:cs typeface="+mn-lt"/>
              </a:rPr>
              <a:t>The population rose from 7 million in 1750, to 37 million in 1900.</a:t>
            </a:r>
          </a:p>
          <a:p>
            <a:pPr marL="171450" indent="-171450" algn="just">
              <a:buFont typeface="Arial"/>
              <a:buChar char="•"/>
            </a:pPr>
            <a:r>
              <a:rPr lang="en-GB" sz="1300" dirty="0">
                <a:latin typeface="Comic Sans MS"/>
                <a:ea typeface="+mn-lt"/>
                <a:cs typeface="+mn-lt"/>
              </a:rPr>
              <a:t>The new factories pulled people in from the countryside to towns and cities.</a:t>
            </a:r>
          </a:p>
          <a:p>
            <a:pPr marL="171450" indent="-171450" algn="just">
              <a:buFont typeface="Arial"/>
              <a:buChar char="•"/>
            </a:pPr>
            <a:r>
              <a:rPr lang="en-GB" sz="1300" dirty="0">
                <a:latin typeface="Comic Sans MS"/>
                <a:ea typeface="+mn-lt"/>
                <a:cs typeface="+mn-lt"/>
              </a:rPr>
              <a:t>Houses were crammed together, entire families shared one room.</a:t>
            </a:r>
            <a:endParaRPr lang="en-GB" sz="1300" dirty="0">
              <a:cs typeface="Calibri"/>
            </a:endParaRPr>
          </a:p>
          <a:p>
            <a:pPr marL="171450" indent="-171450" algn="just">
              <a:buFont typeface="Arial"/>
              <a:buChar char="•"/>
            </a:pPr>
            <a:r>
              <a:rPr lang="en-GB" sz="1300" dirty="0">
                <a:latin typeface="Comic Sans MS"/>
                <a:ea typeface="+mn-lt"/>
                <a:cs typeface="+mn-lt"/>
              </a:rPr>
              <a:t>Water from the pumps and river was polluted by waste.</a:t>
            </a:r>
          </a:p>
          <a:p>
            <a:pPr marL="171450" indent="-171450" algn="just">
              <a:buFont typeface="Arial"/>
              <a:buChar char="•"/>
            </a:pPr>
            <a:r>
              <a:rPr lang="en-GB" sz="1300" dirty="0">
                <a:latin typeface="Comic Sans MS"/>
                <a:ea typeface="+mn-lt"/>
                <a:cs typeface="+mn-lt"/>
              </a:rPr>
              <a:t>The streets weren't regularly cleaned; there was waste and rats.</a:t>
            </a:r>
          </a:p>
          <a:p>
            <a:pPr marL="171450" indent="-171450" algn="just">
              <a:buFont typeface="Arial"/>
              <a:buChar char="•"/>
            </a:pPr>
            <a:r>
              <a:rPr lang="en-GB" sz="1300" dirty="0">
                <a:latin typeface="Comic Sans MS"/>
                <a:ea typeface="+mn-lt"/>
                <a:cs typeface="+mn-lt"/>
              </a:rPr>
              <a:t>The air was heavily polluted from burning coal, causing illness.</a:t>
            </a:r>
          </a:p>
        </p:txBody>
      </p:sp>
      <p:sp>
        <p:nvSpPr>
          <p:cNvPr id="10" name="TextBox 9">
            <a:extLst>
              <a:ext uri="{FF2B5EF4-FFF2-40B4-BE49-F238E27FC236}">
                <a16:creationId xmlns:a16="http://schemas.microsoft.com/office/drawing/2014/main" id="{4B8FE1F7-73B2-4732-A89A-63F5CA788C12}"/>
              </a:ext>
            </a:extLst>
          </p:cNvPr>
          <p:cNvSpPr txBox="1"/>
          <p:nvPr/>
        </p:nvSpPr>
        <p:spPr>
          <a:xfrm>
            <a:off x="4980291" y="3389706"/>
            <a:ext cx="7129179" cy="1492716"/>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300" b="1" u="sng" dirty="0">
                <a:latin typeface="Comic Sans MS"/>
              </a:rPr>
              <a:t>Leisure Time</a:t>
            </a:r>
          </a:p>
          <a:p>
            <a:pPr marL="171450" indent="-171450">
              <a:buFont typeface="Arial"/>
              <a:buChar char="•"/>
            </a:pPr>
            <a:r>
              <a:rPr lang="en-US" sz="1300" dirty="0">
                <a:latin typeface="Comic Sans MS"/>
              </a:rPr>
              <a:t>By 1850 workers had more free time on evenings and weekends.</a:t>
            </a:r>
          </a:p>
          <a:p>
            <a:pPr marL="171450" indent="-171450">
              <a:buFont typeface="Arial"/>
              <a:buChar char="•"/>
            </a:pPr>
            <a:r>
              <a:rPr lang="en-US" sz="1300" dirty="0">
                <a:latin typeface="Comic Sans MS"/>
              </a:rPr>
              <a:t>In 1851 the first 'Music Halls' opened to provide cheap entertainment.</a:t>
            </a:r>
          </a:p>
          <a:p>
            <a:pPr marL="171450" indent="-171450">
              <a:buFont typeface="Arial"/>
              <a:buChar char="•"/>
            </a:pPr>
            <a:r>
              <a:rPr lang="en-US" sz="1300" dirty="0">
                <a:latin typeface="Comic Sans MS"/>
              </a:rPr>
              <a:t>The Rover Safety Bicycle was invented in 1885 and made cycling popular.</a:t>
            </a:r>
          </a:p>
          <a:p>
            <a:pPr marL="171450" indent="-171450">
              <a:buFont typeface="Arial"/>
              <a:buChar char="•"/>
            </a:pPr>
            <a:r>
              <a:rPr lang="en-US" sz="1300" dirty="0">
                <a:latin typeface="Comic Sans MS"/>
              </a:rPr>
              <a:t>In the 1840s a man called Thomas Cook began organising railway trips to seaside towns.</a:t>
            </a:r>
          </a:p>
          <a:p>
            <a:pPr marL="171450" indent="-171450">
              <a:buFont typeface="Arial"/>
              <a:buChar char="•"/>
            </a:pPr>
            <a:r>
              <a:rPr lang="en-US" sz="1300" dirty="0">
                <a:latin typeface="Comic Sans MS"/>
              </a:rPr>
              <a:t>The first professional football club, Notts County, was set up in 1862.</a:t>
            </a:r>
          </a:p>
          <a:p>
            <a:pPr marL="171450" indent="-171450">
              <a:buFont typeface="Arial"/>
              <a:buChar char="•"/>
            </a:pPr>
            <a:r>
              <a:rPr lang="en-US" sz="1300" dirty="0">
                <a:latin typeface="Comic Sans MS"/>
              </a:rPr>
              <a:t>'Blood Sports' (betting on animal fights) were popular until they became illegal in 1849.</a:t>
            </a:r>
          </a:p>
        </p:txBody>
      </p:sp>
      <p:sp>
        <p:nvSpPr>
          <p:cNvPr id="12" name="TextBox 11">
            <a:extLst>
              <a:ext uri="{FF2B5EF4-FFF2-40B4-BE49-F238E27FC236}">
                <a16:creationId xmlns:a16="http://schemas.microsoft.com/office/drawing/2014/main" id="{C5799916-153D-4A72-9ADE-C697C2A5373E}"/>
              </a:ext>
            </a:extLst>
          </p:cNvPr>
          <p:cNvSpPr txBox="1"/>
          <p:nvPr/>
        </p:nvSpPr>
        <p:spPr>
          <a:xfrm>
            <a:off x="70587" y="1854656"/>
            <a:ext cx="7138728" cy="1492716"/>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300" b="1" u="sng" dirty="0">
                <a:latin typeface="Comic Sans MS"/>
              </a:rPr>
              <a:t>Public Health Reforms</a:t>
            </a:r>
          </a:p>
          <a:p>
            <a:pPr marL="171450" indent="-171450">
              <a:buFont typeface="Arial"/>
              <a:buChar char="•"/>
            </a:pPr>
            <a:r>
              <a:rPr lang="en-US" sz="1300" dirty="0">
                <a:latin typeface="Comic Sans MS"/>
                <a:ea typeface="+mn-lt"/>
                <a:cs typeface="+mn-lt"/>
              </a:rPr>
              <a:t>In 1842 Edwin Chadwick reported that poor conditions in towns were making people ill.</a:t>
            </a:r>
          </a:p>
          <a:p>
            <a:pPr marL="171450" indent="-171450">
              <a:buFont typeface="Arial"/>
              <a:buChar char="•"/>
            </a:pPr>
            <a:r>
              <a:rPr lang="en-US" sz="1300" dirty="0">
                <a:latin typeface="Comic Sans MS"/>
                <a:ea typeface="+mn-lt"/>
                <a:cs typeface="+mn-lt"/>
              </a:rPr>
              <a:t>In 1854 John Snow proved that dirty water was spreading cholera.</a:t>
            </a:r>
          </a:p>
          <a:p>
            <a:pPr marL="171450" indent="-171450">
              <a:buFont typeface="Arial"/>
              <a:buChar char="•"/>
            </a:pPr>
            <a:r>
              <a:rPr lang="en-US" sz="1300" dirty="0">
                <a:latin typeface="Comic Sans MS"/>
                <a:ea typeface="+mn-lt"/>
                <a:cs typeface="+mn-lt"/>
              </a:rPr>
              <a:t>In 1858 Joseph Bazalgette built the first underground sewers.</a:t>
            </a:r>
          </a:p>
          <a:p>
            <a:pPr marL="171450" indent="-171450">
              <a:buFont typeface="Arial"/>
              <a:buChar char="•"/>
            </a:pPr>
            <a:r>
              <a:rPr lang="en-US" sz="1300" dirty="0">
                <a:latin typeface="Comic Sans MS"/>
                <a:ea typeface="+mn-lt"/>
                <a:cs typeface="+mn-lt"/>
              </a:rPr>
              <a:t>In 1861 Louis Pasteur proved that bacteria causes disease.</a:t>
            </a:r>
            <a:endParaRPr lang="en-US" sz="1300">
              <a:cs typeface="Calibri" panose="020F0502020204030204"/>
            </a:endParaRPr>
          </a:p>
          <a:p>
            <a:pPr marL="171450" indent="-171450">
              <a:buFont typeface="Arial"/>
              <a:buChar char="•"/>
            </a:pPr>
            <a:r>
              <a:rPr lang="en-US" sz="1300" dirty="0">
                <a:latin typeface="Comic Sans MS"/>
                <a:cs typeface="Calibri"/>
              </a:rPr>
              <a:t>In 1875 the Public Health Act made it compulsory for towns to provide clean water, sewers and clean streets.</a:t>
            </a:r>
          </a:p>
        </p:txBody>
      </p:sp>
      <p:sp>
        <p:nvSpPr>
          <p:cNvPr id="16" name="TextBox 15">
            <a:extLst>
              <a:ext uri="{FF2B5EF4-FFF2-40B4-BE49-F238E27FC236}">
                <a16:creationId xmlns:a16="http://schemas.microsoft.com/office/drawing/2014/main" id="{0173F58B-2BB1-45E3-A66A-479E9321151C}"/>
              </a:ext>
            </a:extLst>
          </p:cNvPr>
          <p:cNvSpPr txBox="1"/>
          <p:nvPr/>
        </p:nvSpPr>
        <p:spPr>
          <a:xfrm>
            <a:off x="4980289" y="4926843"/>
            <a:ext cx="7129178" cy="1892826"/>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300" b="1" u="sng" dirty="0">
                <a:latin typeface="Comic Sans MS"/>
              </a:rPr>
              <a:t>Crime</a:t>
            </a:r>
          </a:p>
          <a:p>
            <a:pPr marL="171450" indent="-171450">
              <a:buFont typeface="Arial"/>
              <a:buChar char="•"/>
            </a:pPr>
            <a:r>
              <a:rPr lang="en-US" sz="1300" dirty="0">
                <a:latin typeface="Comic Sans MS"/>
              </a:rPr>
              <a:t>In 1829 Sir Robert Peel set up Britain's first police force in London.</a:t>
            </a:r>
          </a:p>
          <a:p>
            <a:pPr marL="171450" indent="-171450">
              <a:buFont typeface="Arial"/>
              <a:buChar char="•"/>
            </a:pPr>
            <a:r>
              <a:rPr lang="en-US" sz="1300" dirty="0">
                <a:latin typeface="Comic Sans MS"/>
              </a:rPr>
              <a:t>In their first year they doubled the number of convictions for serious crimes.</a:t>
            </a:r>
          </a:p>
          <a:p>
            <a:pPr marL="171450" indent="-171450">
              <a:buFont typeface="Arial"/>
              <a:buChar char="•"/>
            </a:pPr>
            <a:r>
              <a:rPr lang="en-US" sz="1300" dirty="0">
                <a:latin typeface="Comic Sans MS"/>
              </a:rPr>
              <a:t>Their most famous unsolved crime is the murder of 5 women by 'Jack the Ripper' in 1888.</a:t>
            </a:r>
          </a:p>
          <a:p>
            <a:pPr marL="171450" indent="-171450">
              <a:buFont typeface="Arial"/>
              <a:buChar char="•"/>
            </a:pPr>
            <a:r>
              <a:rPr lang="en-US" sz="1300" dirty="0">
                <a:latin typeface="Comic Sans MS"/>
              </a:rPr>
              <a:t>The murders happened in poor parts of London to women who worked as prostitutes, so they weren't given as much attention as they should have been.</a:t>
            </a:r>
          </a:p>
          <a:p>
            <a:pPr marL="171450" indent="-171450">
              <a:buFont typeface="Arial"/>
              <a:buChar char="•"/>
            </a:pPr>
            <a:r>
              <a:rPr lang="en-US" sz="1300" dirty="0">
                <a:latin typeface="Comic Sans MS"/>
              </a:rPr>
              <a:t>The narrow streets and smokey air made it difficult for witnesses to describe what they saw.</a:t>
            </a:r>
          </a:p>
        </p:txBody>
      </p:sp>
      <p:pic>
        <p:nvPicPr>
          <p:cNvPr id="3" name="Picture 4" descr="Diagram&#10;&#10;Description automatically generated">
            <a:extLst>
              <a:ext uri="{FF2B5EF4-FFF2-40B4-BE49-F238E27FC236}">
                <a16:creationId xmlns:a16="http://schemas.microsoft.com/office/drawing/2014/main" id="{AE790973-E519-4DA9-B9C8-67C2E8ABDF9B}"/>
              </a:ext>
            </a:extLst>
          </p:cNvPr>
          <p:cNvPicPr>
            <a:picLocks noChangeAspect="1"/>
          </p:cNvPicPr>
          <p:nvPr/>
        </p:nvPicPr>
        <p:blipFill>
          <a:blip r:embed="rId2"/>
          <a:stretch>
            <a:fillRect/>
          </a:stretch>
        </p:blipFill>
        <p:spPr>
          <a:xfrm>
            <a:off x="7417676" y="487844"/>
            <a:ext cx="4214647" cy="2663518"/>
          </a:xfrm>
          <a:prstGeom prst="rect">
            <a:avLst/>
          </a:prstGeom>
        </p:spPr>
      </p:pic>
      <p:pic>
        <p:nvPicPr>
          <p:cNvPr id="5" name="Picture 5" descr="Timeline&#10;&#10;Description automatically generated">
            <a:extLst>
              <a:ext uri="{FF2B5EF4-FFF2-40B4-BE49-F238E27FC236}">
                <a16:creationId xmlns:a16="http://schemas.microsoft.com/office/drawing/2014/main" id="{E1526A21-1143-49F4-B8AC-C2CA41A792CF}"/>
              </a:ext>
            </a:extLst>
          </p:cNvPr>
          <p:cNvPicPr>
            <a:picLocks noChangeAspect="1"/>
          </p:cNvPicPr>
          <p:nvPr/>
        </p:nvPicPr>
        <p:blipFill>
          <a:blip r:embed="rId3"/>
          <a:stretch>
            <a:fillRect/>
          </a:stretch>
        </p:blipFill>
        <p:spPr>
          <a:xfrm>
            <a:off x="861848" y="3437506"/>
            <a:ext cx="3268717" cy="3425126"/>
          </a:xfrm>
          <a:prstGeom prst="rect">
            <a:avLst/>
          </a:prstGeom>
        </p:spPr>
      </p:pic>
    </p:spTree>
    <p:extLst>
      <p:ext uri="{BB962C8B-B14F-4D97-AF65-F5344CB8AC3E}">
        <p14:creationId xmlns:p14="http://schemas.microsoft.com/office/powerpoint/2010/main" val="28858191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08472304-bc1a-4937-b30c-7c277c860ac3">CA73KAZFXKWK-1207151448-50389</_dlc_DocId>
    <_dlc_DocIdUrl xmlns="08472304-bc1a-4937-b30c-7c277c860ac3">
      <Url>https://hebburn.sharepoint.com/sites/staffroom/_layouts/15/DocIdRedir.aspx?ID=CA73KAZFXKWK-1207151448-50389</Url>
      <Description>CA73KAZFXKWK-1207151448-50389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8FEA610CC66AA4696C86B81B125B99F" ma:contentTypeVersion="13" ma:contentTypeDescription="Create a new document." ma:contentTypeScope="" ma:versionID="f16942748d9363fef052b509c66c9014">
  <xsd:schema xmlns:xsd="http://www.w3.org/2001/XMLSchema" xmlns:xs="http://www.w3.org/2001/XMLSchema" xmlns:p="http://schemas.microsoft.com/office/2006/metadata/properties" xmlns:ns2="08472304-bc1a-4937-b30c-7c277c860ac3" xmlns:ns3="44d12623-5f40-41ee-9b3f-9f90abd3d084" targetNamespace="http://schemas.microsoft.com/office/2006/metadata/properties" ma:root="true" ma:fieldsID="d5b519a997fc192f5c64e108f170bb5d" ns2:_="" ns3:_="">
    <xsd:import namespace="08472304-bc1a-4937-b30c-7c277c860ac3"/>
    <xsd:import namespace="44d12623-5f40-41ee-9b3f-9f90abd3d084"/>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72304-bc1a-4937-b30c-7c277c860ac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4d12623-5f40-41ee-9b3f-9f90abd3d08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98F4B-199E-4DDB-A4C0-9A7B16294E6C}">
  <ds:schemaRefs>
    <ds:schemaRef ds:uri="http://schemas.microsoft.com/sharepoint/events"/>
  </ds:schemaRefs>
</ds:datastoreItem>
</file>

<file path=customXml/itemProps2.xml><?xml version="1.0" encoding="utf-8"?>
<ds:datastoreItem xmlns:ds="http://schemas.openxmlformats.org/officeDocument/2006/customXml" ds:itemID="{8E58AC0D-8FA9-4EE4-A46B-E6009E913718}">
  <ds:schemaRefs>
    <ds:schemaRef ds:uri="http://schemas.microsoft.com/sharepoint/v3/contenttype/forms"/>
  </ds:schemaRefs>
</ds:datastoreItem>
</file>

<file path=customXml/itemProps3.xml><?xml version="1.0" encoding="utf-8"?>
<ds:datastoreItem xmlns:ds="http://schemas.openxmlformats.org/officeDocument/2006/customXml" ds:itemID="{0D029BF5-8587-4768-9F60-5037586A2FFB}">
  <ds:schemaRefs>
    <ds:schemaRef ds:uri="http://schemas.microsoft.com/office/2006/metadata/properties"/>
    <ds:schemaRef ds:uri="http://schemas.microsoft.com/office/infopath/2007/PartnerControls"/>
    <ds:schemaRef ds:uri="08472304-bc1a-4937-b30c-7c277c860ac3"/>
  </ds:schemaRefs>
</ds:datastoreItem>
</file>

<file path=customXml/itemProps4.xml><?xml version="1.0" encoding="utf-8"?>
<ds:datastoreItem xmlns:ds="http://schemas.openxmlformats.org/officeDocument/2006/customXml" ds:itemID="{9E54934F-B727-4779-8175-AFFF7114ECB4}"/>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605</cp:revision>
  <dcterms:created xsi:type="dcterms:W3CDTF">2020-12-17T09:17:20Z</dcterms:created>
  <dcterms:modified xsi:type="dcterms:W3CDTF">2021-01-13T10:27:24Z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0x010100D8FEA610CC66AA4696C86B81B125B99F</vt:lpwstr>
  </property>
  <property fmtid="{D5CDD505-2E9C-101B-9397-08002B2CF9AE}" pid="3" name="_dlc_DocIdItemGuid">
    <vt:lpwstr>16792ff9-a2e7-4fc9-a010-073af5b595f9</vt:lpwstr>
  </property>
  <property fmtid="{D5CDD505-2E9C-101B-9397-08002B2CF9AE}" pid="4" name="Order">
    <vt:r8>88100</vt:r8>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ies>
</file>