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E336-EC5A-4856-9F1D-A23D5387F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498B7-1D5C-4225-AEDA-CF2F4E207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CC86A-F185-49F8-9F93-2BDA53B7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A26BE-9C1A-445E-A9E2-DF8C70C2C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98FDC-7E1B-4AE2-B171-152941D2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AC13D-C3B1-47BB-9E38-7D9DF50465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98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E07F1-B0D4-4783-AA9E-A4E386B7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3F745-B714-4E3B-B61A-1A362EF0D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5BC0D-34F7-45D4-9201-4589FC27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8A097-AE79-4E23-A103-C1B6A3A2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E4D6C-EB6D-4A3E-A80F-38684774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2BDBD-D16E-416E-98D6-B98444C55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58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F3779-5D60-4151-BA3A-2405994E5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D3C57-797D-4782-B614-E0C4F86C2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A9307-013C-42DD-8A5F-C4AE1C60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5553E-BFC7-4B8E-856F-C7984CBC4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536F3-182B-47DF-A3E8-174FB4A5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CE8C-5C21-4F74-956E-FBBA532F2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09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FA07A-C1A7-4A93-A726-B8F872E8C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1B01D-6148-46CF-AC67-637127A48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D79A3-9348-448A-8B33-CD86A296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D55CF-40B9-401E-96B2-0E6F9D93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3C967-EC84-41F4-96F0-34B55BBC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1D124-8FDD-41C7-8022-F25F9F637C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0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A2B2-55F9-4C23-A712-7D4DA3E8B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A7AB9-75FF-437E-A8EF-1DAC3B793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50373-FBD4-4925-8F67-65FFE336A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0275E-E934-49A2-BF65-2A62F4FB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9E47D-037D-408E-9F63-362227CA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7C955-7BCC-4C54-9C84-7B5371E4E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37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E35B8-B1A1-486E-8DEC-135E04E40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6C41C-DB8F-4817-8663-34311E232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9BC6B-58E4-4EA3-B2C7-F40957311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1F0FB-F215-498D-B4A2-EF59F14A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A1511-7CAA-4158-94A7-DF60B6C1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4BF73-D968-49E0-8EEF-8889DD98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EBDEF-DBBD-4A3F-AC4E-9D305C81E5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80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C9C50-7FFE-4068-ABD2-94BF14CE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34375-2661-48B6-996A-EB5142FC7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D4A3F-C048-40C3-A811-69F307BE3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C1232-8ADE-4B9B-8387-CB5FC2DE6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52F7F5-B297-48D1-B979-41F145529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D015F2-6B47-48F2-8EE5-38D12C43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417914-48B5-4701-A21F-CBA9747B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33E047-F157-4272-8A83-22DEF686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F6EF1-0AA0-4C3D-B449-7707F84465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97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5C2E-436C-485E-8A68-06C7D160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38BEC-EA0B-4E3B-8916-F6400357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B75E8-952F-4D6E-84CB-4C2FB6F4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2F9A90-E1B0-4197-8F14-F0BFCF3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7FD5D-0201-43FC-9A8E-EB7E17D56F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6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DE9136-3F99-4559-AE22-F9AEDA81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21FAF-1798-4B08-B4ED-CB60A5A11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77F6-0D3A-4247-BDDA-0103F27F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A4145-B694-4A4C-BC43-D96BDBAE39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3BBEB-8976-4FF1-BF22-0464DF147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1ABF2-74C2-48A2-A92E-8488CB966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557993-E500-4641-A22A-8F59103E0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7D84D-7B7C-41DF-8D39-52CBA24E0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1870D-F895-4FC7-8446-A0B6B8BB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465E7-5CE9-4007-AC74-EC997928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DA588-1757-4FAF-AA3C-600D19080E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53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7B56-A03C-4DCE-BEF7-479668EBB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2BBF25-D4F7-47C9-9247-75CE9B91C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9918D-785B-4C44-957F-7CE50BC49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70A74-CF23-457D-A2EA-5BC5EE7F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45088-9C89-4C8D-B9BA-C2B31C24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6F59B-93A6-426D-A0B0-464C9C7D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575E7-0BD5-4BE9-8421-FBBF1A561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88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906CAE-2AD0-4F8B-B2A1-3FA01B08D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6F226C-B0B1-4AE9-AE51-E9E3366EF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DE2C6A-E8B5-451D-A268-0760707A0C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AB6ED5-7610-44FE-BAB0-02521C2601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9211FB-16BC-40DB-B21F-37036449AB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C53D68-20EA-4675-AC01-F0AFC96F35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>
            <a:extLst>
              <a:ext uri="{FF2B5EF4-FFF2-40B4-BE49-F238E27FC236}">
                <a16:creationId xmlns:a16="http://schemas.microsoft.com/office/drawing/2014/main" id="{801829A1-6795-48CE-92D2-6ADCB1E70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52513"/>
            <a:ext cx="8642350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0" name="WordArt 12">
            <a:extLst>
              <a:ext uri="{FF2B5EF4-FFF2-40B4-BE49-F238E27FC236}">
                <a16:creationId xmlns:a16="http://schemas.microsoft.com/office/drawing/2014/main" id="{65DF6D94-CF68-4C4E-91A0-93B482388A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4248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 panose="020B0A04020102020204" pitchFamily="34" charset="0"/>
              </a:rPr>
              <a:t>What's this got to do with Geography?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9E1C6B9-CD2D-4377-8AF0-1AFB76655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WordArt 3">
            <a:extLst>
              <a:ext uri="{FF2B5EF4-FFF2-40B4-BE49-F238E27FC236}">
                <a16:creationId xmlns:a16="http://schemas.microsoft.com/office/drawing/2014/main" id="{40EE8882-7898-4C83-BA20-626F0D6FFC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5805488"/>
            <a:ext cx="8424862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 panose="020B0A04020102020204" pitchFamily="34" charset="0"/>
              </a:rPr>
              <a:t>What's this got to do with Geography?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extLst>
              <a:ext uri="{FF2B5EF4-FFF2-40B4-BE49-F238E27FC236}">
                <a16:creationId xmlns:a16="http://schemas.microsoft.com/office/drawing/2014/main" id="{2869D37B-8900-47D3-9F80-8DC9F1EAA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8569325" cy="583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WordArt 5">
            <a:extLst>
              <a:ext uri="{FF2B5EF4-FFF2-40B4-BE49-F238E27FC236}">
                <a16:creationId xmlns:a16="http://schemas.microsoft.com/office/drawing/2014/main" id="{CD4EE867-E95A-41E2-AA80-4414992C82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115888"/>
            <a:ext cx="8424863" cy="5318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 panose="020B0A04020102020204" pitchFamily="34" charset="0"/>
              </a:rPr>
              <a:t>What's this got to do with Geography?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>
            <a:extLst>
              <a:ext uri="{FF2B5EF4-FFF2-40B4-BE49-F238E27FC236}">
                <a16:creationId xmlns:a16="http://schemas.microsoft.com/office/drawing/2014/main" id="{6B385C5A-080D-43F1-AED1-54279A9EF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WordArt 5">
            <a:extLst>
              <a:ext uri="{FF2B5EF4-FFF2-40B4-BE49-F238E27FC236}">
                <a16:creationId xmlns:a16="http://schemas.microsoft.com/office/drawing/2014/main" id="{907BBFCD-D903-49F4-A38D-67041B1FC31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248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 panose="020B0A04020102020204" pitchFamily="34" charset="0"/>
              </a:rPr>
              <a:t>What's this got to do with Geography?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>
            <a:extLst>
              <a:ext uri="{FF2B5EF4-FFF2-40B4-BE49-F238E27FC236}">
                <a16:creationId xmlns:a16="http://schemas.microsoft.com/office/drawing/2014/main" id="{3002037E-5982-498E-A139-C7ED0DA1B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8642350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WordArt 5">
            <a:extLst>
              <a:ext uri="{FF2B5EF4-FFF2-40B4-BE49-F238E27FC236}">
                <a16:creationId xmlns:a16="http://schemas.microsoft.com/office/drawing/2014/main" id="{A62AD840-DD6B-4F69-BD17-0AF0A56D10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248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 panose="020B0A04020102020204" pitchFamily="34" charset="0"/>
              </a:rPr>
              <a:t>What's this got to do with Geography?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1AB27539-AD4E-4D82-875F-2FFA43379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WordArt 5">
            <a:extLst>
              <a:ext uri="{FF2B5EF4-FFF2-40B4-BE49-F238E27FC236}">
                <a16:creationId xmlns:a16="http://schemas.microsoft.com/office/drawing/2014/main" id="{4AA822DE-AE19-44F3-8DB2-3D4C55795C5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248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 panose="020B0A04020102020204" pitchFamily="34" charset="0"/>
              </a:rPr>
              <a:t>What's this got to do with Geography?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</dc:creator>
  <cp:lastModifiedBy>Jonathan Blake</cp:lastModifiedBy>
  <cp:revision>4</cp:revision>
  <dcterms:created xsi:type="dcterms:W3CDTF">2008-07-31T15:16:52Z</dcterms:created>
  <dcterms:modified xsi:type="dcterms:W3CDTF">2021-07-09T08:31:18Z</dcterms:modified>
</cp:coreProperties>
</file>