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90" r:id="rId3"/>
    <p:sldId id="270" r:id="rId4"/>
    <p:sldId id="271" r:id="rId5"/>
    <p:sldId id="273" r:id="rId6"/>
    <p:sldId id="291" r:id="rId7"/>
    <p:sldId id="276" r:id="rId8"/>
    <p:sldId id="277" r:id="rId9"/>
    <p:sldId id="286" r:id="rId10"/>
    <p:sldId id="292" r:id="rId11"/>
    <p:sldId id="281" r:id="rId12"/>
    <p:sldId id="279" r:id="rId13"/>
    <p:sldId id="289" r:id="rId14"/>
    <p:sldId id="283" r:id="rId15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chemeClr val="tx1"/>
        </a:solidFill>
        <a:latin typeface="Bradley Hand ITC" panose="03070402050302030203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EF4"/>
    <a:srgbClr val="2664B0"/>
    <a:srgbClr val="B3CEEF"/>
    <a:srgbClr val="D9E7F7"/>
    <a:srgbClr val="66FF99"/>
    <a:srgbClr val="0E2541"/>
    <a:srgbClr val="D1E1F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946" y="-96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0D431-2D89-4397-BF5C-48A62A4772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317DBA-1DC9-4788-A3A5-A8E92E9D4EB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E533F7-8C90-483A-A42B-3AF06F4409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F7843-0913-47CE-8184-87E80E70C8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C56F9C-D287-442A-A73A-68F5C42C4832}" type="datetimeFigureOut">
              <a:rPr lang="en-US"/>
              <a:pPr>
                <a:defRPr/>
              </a:pPr>
              <a:t>7/9/2021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46CD887-2F32-4E40-90AE-3D6290326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D5F2A3-CD73-4F2A-A2FE-048521295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D5CAC-C718-408E-A38C-8FB21E0442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F09C5-AD13-4C12-8897-690C8DC16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E1DC49-087B-4842-B7E3-71674DE45E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8DAAA1-4C98-4481-A461-B88852867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766D28-90C3-463F-B42F-962F19F27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EC40FB-98E0-44CE-8AE8-2E77DF6CF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362FE-5DEE-4998-AA2C-212E8E387B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232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9B8ED-ADF8-4348-8F79-FD930FDBE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C0E941-A663-4819-B8A2-F2EB5877A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6FB23F-E7CA-4E66-8761-232758416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9BD8F-6B3A-4863-8F36-9313898A7F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848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0406D0-D4EE-4F5C-A153-1122373DE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BD52CB-0146-4B62-9F34-324AFA3D4D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3DC512-DEA6-4E89-BD6F-7B19483F2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141B5-B463-4361-A06D-AE15658368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91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9C822B-9E97-4D9D-9AFD-E837DE112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6BD4F9-501D-40B5-875D-5C1BD5DDD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C6E734-8DAD-4F9F-970D-FB1F6FC92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5A430-7ED4-411E-979E-96A7E862F0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346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FE2DBF-6E12-4968-918A-FF8799CA0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27CE8-1426-4F39-9466-FD7F5BC62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D2429-3EE8-42B2-AFD3-07E0DD488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823EC-98E1-408F-8248-F194CD2144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241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B34B5-2CD9-4F64-A792-84A6AA888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CC8BA-F78D-479A-9180-ED49504A5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CAD5B-E057-4534-9EB5-9B2469ED6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DDBC6-5081-4A5A-A115-3E5790FF2E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8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62A36A-45BF-4A9A-AECE-C3C869E62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FA901D-6BD7-44DB-8EC9-37E48895F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863964-8628-4861-AA6D-CEB7EEA01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FD764-ADC6-489C-A345-F8C5F60B0F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750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7A715E-5F67-4F62-8018-2A81B0515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CF5F1E-F54B-4C8C-8624-7050B0851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1A107D-30AF-49CF-8761-DBFC5DF66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15B79-4622-4D0D-A8C3-5671E2C2F0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280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A6EDAA-1ACC-4399-93A3-76C982515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C595FC-FF54-4324-B830-6B5D24AF8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894205-B0CE-41AB-A23C-272EE6563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01404-65EE-44A6-A25C-72A9C196FF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04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81E376-4C7F-4690-B34F-9FFB7EF25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9EBFF-2EEA-4D73-AFD3-CE82B8117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D80F7D-64C9-485B-8765-4A7ADCDF0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BE0A3-C21D-4954-A6D9-62C265D8F2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487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6B110-EFCE-47AD-B8C1-2951CA6642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FBA17-3B41-4BD9-8349-D58DC4999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4511D-52B3-41B1-8E76-AAA673598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3792C-B65C-4182-ADD8-0E4093F6CD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06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E7F7"/>
            </a:gs>
            <a:gs pos="53000">
              <a:srgbClr val="CCDEF4"/>
            </a:gs>
            <a:gs pos="83000">
              <a:srgbClr val="D4DEFF"/>
            </a:gs>
            <a:gs pos="100000">
              <a:srgbClr val="B3CEE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959F86-9073-425D-A757-FA3C4CE0B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8893DF-DA1D-4308-9242-6116F2360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0E3767-D228-4B13-AC02-D610415EBE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4A2F0D-9011-43E5-BDC5-651392A12F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6141BE-87DC-4CD8-85F9-9424C3DA0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ill Sans MT" panose="020B0502020104020203" pitchFamily="34" charset="0"/>
              </a:defRPr>
            </a:lvl1pPr>
          </a:lstStyle>
          <a:p>
            <a:fld id="{04A6156B-148F-453A-913C-347F54694CC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TextBox 6">
            <a:extLst>
              <a:ext uri="{FF2B5EF4-FFF2-40B4-BE49-F238E27FC236}">
                <a16:creationId xmlns:a16="http://schemas.microsoft.com/office/drawing/2014/main" id="{B61CCC79-CD83-4321-B14C-6511071A04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225" y="6597650"/>
            <a:ext cx="5724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>
              <a:defRPr/>
            </a:pPr>
            <a:r>
              <a:rPr lang="en-GB" sz="1000" b="0" dirty="0">
                <a:latin typeface="Gill Sans MT" pitchFamily="34" charset="0"/>
              </a:rPr>
              <a:t>© www.teachitgeography.co.uk 2013			        20566	</a:t>
            </a:r>
            <a:endParaRPr lang="en-US" sz="1000" b="0" dirty="0">
              <a:latin typeface="Gill Sans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6.xml"/><Relationship Id="rId5" Type="http://schemas.openxmlformats.org/officeDocument/2006/relationships/slide" Target="slide12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1">
            <a:extLst>
              <a:ext uri="{FF2B5EF4-FFF2-40B4-BE49-F238E27FC236}">
                <a16:creationId xmlns:a16="http://schemas.microsoft.com/office/drawing/2014/main" id="{FB456EB6-0794-4F8D-8EA0-AA1C2347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36EE38EC-A1F1-41E5-B28F-EE5CD1580E16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1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B0F9C228-3C20-49EB-89AD-663152401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8424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rgbClr val="0E2541"/>
                </a:solidFill>
                <a:latin typeface="Trebuchet MS" panose="020B0603020202020204" pitchFamily="34" charset="0"/>
              </a:rPr>
              <a:t>Name the country</a:t>
            </a:r>
          </a:p>
        </p:txBody>
      </p:sp>
      <p:sp>
        <p:nvSpPr>
          <p:cNvPr id="2052" name="Text Box 7">
            <a:extLst>
              <a:ext uri="{FF2B5EF4-FFF2-40B4-BE49-F238E27FC236}">
                <a16:creationId xmlns:a16="http://schemas.microsoft.com/office/drawing/2014/main" id="{506124B6-A48B-40BA-9942-55965806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1204913"/>
            <a:ext cx="914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An example – what do you see?</a:t>
            </a:r>
          </a:p>
        </p:txBody>
      </p:sp>
      <p:pic>
        <p:nvPicPr>
          <p:cNvPr id="5" name="Picture 15" descr="C:\Users\Chris\AppData\Local\Microsoft\Windows\Temporary Internet Files\Content.IE5\TQEC1QA8\MP900414057[1].jpg">
            <a:extLst>
              <a:ext uri="{FF2B5EF4-FFF2-40B4-BE49-F238E27FC236}">
                <a16:creationId xmlns:a16="http://schemas.microsoft.com/office/drawing/2014/main" id="{81CBE87B-D0D9-48AD-8958-90BE9624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2" y="2204864"/>
            <a:ext cx="4344987" cy="2894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5">
            <a:extLst>
              <a:ext uri="{FF2B5EF4-FFF2-40B4-BE49-F238E27FC236}">
                <a16:creationId xmlns:a16="http://schemas.microsoft.com/office/drawing/2014/main" id="{BB54DCE6-FF1D-4A60-BEBD-66A70B280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859088"/>
            <a:ext cx="147637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700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055" name="Text Box 5">
            <a:extLst>
              <a:ext uri="{FF2B5EF4-FFF2-40B4-BE49-F238E27FC236}">
                <a16:creationId xmlns:a16="http://schemas.microsoft.com/office/drawing/2014/main" id="{D0DC65D7-0820-48BE-B20B-B6F4B0E5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862263"/>
            <a:ext cx="147637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700">
                <a:latin typeface="Arial" panose="020B0604020202020204" pitchFamily="34" charset="0"/>
              </a:rPr>
              <a:t>&amp;</a:t>
            </a:r>
          </a:p>
        </p:txBody>
      </p:sp>
    </p:spTree>
  </p:cSld>
  <p:clrMapOvr>
    <a:masterClrMapping/>
  </p:clrMapOvr>
  <p:transition spd="slow" advClick="0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274ED331-9FB6-4A47-9422-12E427A1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600" b="0">
                <a:latin typeface="Abadi MT Condensed Extra Bold" pitchFamily="34" charset="0"/>
              </a:rPr>
              <a:t>Back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E9E27FDC-AE4A-4F2F-A163-808172E64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8 – An African country</a:t>
            </a:r>
          </a:p>
        </p:txBody>
      </p:sp>
      <p:pic>
        <p:nvPicPr>
          <p:cNvPr id="11268" name="Picture 9" descr="C:\Users\chrissmart\AppData\Local\Microsoft\Windows\Temporary Internet Files\Content.IE5\KDLM1VIS\MP910216311[1].png">
            <a:extLst>
              <a:ext uri="{FF2B5EF4-FFF2-40B4-BE49-F238E27FC236}">
                <a16:creationId xmlns:a16="http://schemas.microsoft.com/office/drawing/2014/main" id="{10C262AB-4A8A-4876-BEA8-0B97926E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35496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C:\Users\chrissmart\AppData\Local\Microsoft\Windows\Temporary Internet Files\Content.IE5\BQUIMD1V\MC900326944[1].wmf">
            <a:extLst>
              <a:ext uri="{FF2B5EF4-FFF2-40B4-BE49-F238E27FC236}">
                <a16:creationId xmlns:a16="http://schemas.microsoft.com/office/drawing/2014/main" id="{659B0AB0-2193-4098-B8D5-75997315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693863"/>
            <a:ext cx="2967037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Slide Number Placeholder 1">
            <a:extLst>
              <a:ext uri="{FF2B5EF4-FFF2-40B4-BE49-F238E27FC236}">
                <a16:creationId xmlns:a16="http://schemas.microsoft.com/office/drawing/2014/main" id="{7B87661B-EF78-4C60-BF52-CD1B6DC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9F8E883A-D1E0-4A3D-85E9-A8CB9DBE8C8F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10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11271" name="Down Arrow 1">
            <a:extLst>
              <a:ext uri="{FF2B5EF4-FFF2-40B4-BE49-F238E27FC236}">
                <a16:creationId xmlns:a16="http://schemas.microsoft.com/office/drawing/2014/main" id="{E778F65F-7B06-4DBC-ACE3-1A6BFA2BD43E}"/>
              </a:ext>
            </a:extLst>
          </p:cNvPr>
          <p:cNvSpPr>
            <a:spLocks noChangeArrowheads="1"/>
          </p:cNvSpPr>
          <p:nvPr/>
        </p:nvSpPr>
        <p:spPr bwMode="auto">
          <a:xfrm rot="-9584069">
            <a:off x="1941513" y="4600575"/>
            <a:ext cx="468312" cy="711200"/>
          </a:xfrm>
          <a:prstGeom prst="downArrow">
            <a:avLst>
              <a:gd name="adj1" fmla="val 50000"/>
              <a:gd name="adj2" fmla="val 5001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E68E8B0C-F085-4DD8-BE33-8492BBBB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AA6944D9-BA1A-40AF-AA08-761BC1FCD503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11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47BA3D70-786E-491F-9FFE-78F0BC67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9 – Both a European and an Asian country</a:t>
            </a:r>
          </a:p>
        </p:txBody>
      </p:sp>
      <p:pic>
        <p:nvPicPr>
          <p:cNvPr id="12292" name="Picture 8" descr="C:\Users\Chris\AppData\Local\Microsoft\Windows\Temporary Internet Files\Content.IE5\3OBHESWI\MC900439780[1].png">
            <a:extLst>
              <a:ext uri="{FF2B5EF4-FFF2-40B4-BE49-F238E27FC236}">
                <a16:creationId xmlns:a16="http://schemas.microsoft.com/office/drawing/2014/main" id="{3653B948-DF73-4672-932C-B620577CA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5290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DAF31893-6693-44E9-A35B-FAE1AF20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>
            <a:extLst>
              <a:ext uri="{FF2B5EF4-FFF2-40B4-BE49-F238E27FC236}">
                <a16:creationId xmlns:a16="http://schemas.microsoft.com/office/drawing/2014/main" id="{E5B1B848-4E3A-4D8C-B690-A8BE64FF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78F1516D-A983-4B3F-AC1A-D12B8DDE6BA9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12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0E7C8DB1-1E94-4E95-ABCD-FBBF6BC5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10 – An Asian country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737B48ED-CDF8-4AD2-9CAD-EE69C1126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2276475"/>
            <a:ext cx="20859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400" b="0" dirty="0">
                <a:latin typeface="+mj-lt"/>
              </a:rPr>
              <a:t>A</a:t>
            </a:r>
            <a:endParaRPr lang="en-GB" sz="20800" b="0" dirty="0">
              <a:latin typeface="+mj-lt"/>
            </a:endParaRPr>
          </a:p>
        </p:txBody>
      </p:sp>
      <p:pic>
        <p:nvPicPr>
          <p:cNvPr id="13317" name="Picture 7" descr="C:\Users\david\AppData\Local\Microsoft\Windows\Temporary Internet Files\Content.IE5\V7B7I8QF\MP900409066[1].jpg">
            <a:extLst>
              <a:ext uri="{FF2B5EF4-FFF2-40B4-BE49-F238E27FC236}">
                <a16:creationId xmlns:a16="http://schemas.microsoft.com/office/drawing/2014/main" id="{DEEA4D78-A2D5-4CC1-87B9-3988792F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8"/>
          <a:stretch>
            <a:fillRect/>
          </a:stretch>
        </p:blipFill>
        <p:spPr bwMode="auto">
          <a:xfrm>
            <a:off x="971550" y="1557338"/>
            <a:ext cx="2471738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C:\Users\david\AppData\Local\Microsoft\Windows\Temporary Internet Files\Content.IE5\F8ZG03T6\MP900401208[1].jpg">
            <a:extLst>
              <a:ext uri="{FF2B5EF4-FFF2-40B4-BE49-F238E27FC236}">
                <a16:creationId xmlns:a16="http://schemas.microsoft.com/office/drawing/2014/main" id="{79EB1ADA-321E-42DB-917F-1B4F37BA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903413"/>
            <a:ext cx="25050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74005031-CF34-4727-91B8-DFB08D2BB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93CD70E-5827-4B98-929C-4A7FDBF15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36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  <p:pic>
        <p:nvPicPr>
          <p:cNvPr id="14339" name="Picture 15" descr="http://farm1.staticflickr.com/224/4558198317_9bf3df68ab_z.jpg">
            <a:extLst>
              <a:ext uri="{FF2B5EF4-FFF2-40B4-BE49-F238E27FC236}">
                <a16:creationId xmlns:a16="http://schemas.microsoft.com/office/drawing/2014/main" id="{62684A1F-9439-4FF9-A104-73B75A11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26654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">
            <a:extLst>
              <a:ext uri="{FF2B5EF4-FFF2-40B4-BE49-F238E27FC236}">
                <a16:creationId xmlns:a16="http://schemas.microsoft.com/office/drawing/2014/main" id="{3D7AEDFC-8A2F-403D-9597-6F30201E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906963"/>
            <a:ext cx="396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900" b="0" dirty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</a:rPr>
              <a:t>© 2010 Elliott Brown (ell brown)</a:t>
            </a:r>
          </a:p>
          <a:p>
            <a:pPr algn="l">
              <a:defRPr/>
            </a:pPr>
            <a:r>
              <a:rPr lang="en-GB" sz="900" b="0" dirty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</a:rPr>
              <a:t>http://www.flickr.com/photos/ell-r-brown/4558198317/</a:t>
            </a:r>
          </a:p>
        </p:txBody>
      </p:sp>
      <p:pic>
        <p:nvPicPr>
          <p:cNvPr id="2" name="Picture 16" descr="C:\Users\chrissmart\AppData\Local\Microsoft\Windows\Temporary Internet Files\Content.IE5\21M1ZZSI\MP900262568[1].jpg">
            <a:extLst>
              <a:ext uri="{FF2B5EF4-FFF2-40B4-BE49-F238E27FC236}">
                <a16:creationId xmlns:a16="http://schemas.microsoft.com/office/drawing/2014/main" id="{3C115B87-1AEA-43E5-9BDB-B9A372C7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643063"/>
            <a:ext cx="44164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7B664CED-624B-45BC-8DBD-BD72FFBA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4F806E89-C560-4BBC-8FA6-49378E3A1412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13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C021ECFA-ED04-4011-B799-D4C60A24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11 – An Asian country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227AF3E9-B15F-4B3C-A938-09F31006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1CE21364-40BB-4B1C-9606-F20C48B3BC02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14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9A0C18EC-F97E-40E6-9B8C-04595E991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12 – A European country</a:t>
            </a:r>
          </a:p>
        </p:txBody>
      </p:sp>
      <p:pic>
        <p:nvPicPr>
          <p:cNvPr id="15364" name="Picture 9" descr="C:\Users\Chris\AppData\Local\Microsoft\Windows\Temporary Internet Files\Content.IE5\IA0DXFV1\MC900057446[1].wmf">
            <a:extLst>
              <a:ext uri="{FF2B5EF4-FFF2-40B4-BE49-F238E27FC236}">
                <a16:creationId xmlns:a16="http://schemas.microsoft.com/office/drawing/2014/main" id="{570B26BB-3755-4513-846B-6487B44C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892300"/>
            <a:ext cx="266858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 descr="C:\Users\Chris\AppData\Local\Microsoft\Windows\Temporary Internet Files\Content.IE5\U8Q6UY0A\MC900329575[1].wmf">
            <a:extLst>
              <a:ext uri="{FF2B5EF4-FFF2-40B4-BE49-F238E27FC236}">
                <a16:creationId xmlns:a16="http://schemas.microsoft.com/office/drawing/2014/main" id="{140FECEC-8795-4E32-8678-AC511261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3730625"/>
            <a:ext cx="18161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C:\Users\Chris\AppData\Local\Microsoft\Windows\Temporary Internet Files\Content.IE5\RMU98DEZ\MC900021340[1].wmf">
            <a:extLst>
              <a:ext uri="{FF2B5EF4-FFF2-40B4-BE49-F238E27FC236}">
                <a16:creationId xmlns:a16="http://schemas.microsoft.com/office/drawing/2014/main" id="{83D9AFE2-8029-461F-8D26-11C10BDD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52825"/>
            <a:ext cx="23510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DF9132FF-D45A-487C-A93F-DCDE22B50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5E105FE0-09C2-40AA-BE1C-290D5041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3028950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3075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7A29C018-77D2-4EA6-9DD3-7AC28C49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4902200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9</a:t>
            </a:r>
          </a:p>
        </p:txBody>
      </p:sp>
      <p:sp>
        <p:nvSpPr>
          <p:cNvPr id="3076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175C5ADB-194F-4F41-8481-685DB9B4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028950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6</a:t>
            </a:r>
          </a:p>
        </p:txBody>
      </p:sp>
      <p:sp>
        <p:nvSpPr>
          <p:cNvPr id="3077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403DFD7D-BFDA-4ED7-8B3A-85F9C892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902200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10</a:t>
            </a:r>
          </a:p>
        </p:txBody>
      </p:sp>
      <p:sp>
        <p:nvSpPr>
          <p:cNvPr id="3078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0F25DC7A-AE09-48EF-9D25-E373AB6B8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028950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7</a:t>
            </a:r>
          </a:p>
        </p:txBody>
      </p:sp>
      <p:sp>
        <p:nvSpPr>
          <p:cNvPr id="3079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772E70BE-0581-497E-ACE1-77B1A3BD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900613"/>
            <a:ext cx="158432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11</a:t>
            </a:r>
          </a:p>
        </p:txBody>
      </p:sp>
      <p:sp>
        <p:nvSpPr>
          <p:cNvPr id="3080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DA72E859-BF8C-428A-8B33-BB5F245C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028950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3081" name="Rectangle 15">
            <a:hlinkClick r:id="rId9" action="ppaction://hlinksldjump"/>
            <a:extLst>
              <a:ext uri="{FF2B5EF4-FFF2-40B4-BE49-F238E27FC236}">
                <a16:creationId xmlns:a16="http://schemas.microsoft.com/office/drawing/2014/main" id="{C406D3AC-EF89-49B9-A195-2EF80B2D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902200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12</a:t>
            </a:r>
          </a:p>
        </p:txBody>
      </p:sp>
      <p:sp>
        <p:nvSpPr>
          <p:cNvPr id="3082" name="Text Box 21">
            <a:extLst>
              <a:ext uri="{FF2B5EF4-FFF2-40B4-BE49-F238E27FC236}">
                <a16:creationId xmlns:a16="http://schemas.microsoft.com/office/drawing/2014/main" id="{4ADD9816-17CC-43B6-A47C-349F4C8A7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188913"/>
            <a:ext cx="91519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Pick a Number</a:t>
            </a:r>
          </a:p>
        </p:txBody>
      </p:sp>
      <p:sp>
        <p:nvSpPr>
          <p:cNvPr id="3083" name="Rectangle 4">
            <a:hlinkClick r:id="rId10" action="ppaction://hlinksldjump"/>
            <a:extLst>
              <a:ext uri="{FF2B5EF4-FFF2-40B4-BE49-F238E27FC236}">
                <a16:creationId xmlns:a16="http://schemas.microsoft.com/office/drawing/2014/main" id="{D5672979-BD6E-45A1-9AAB-73D1359C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1196975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3084" name="Rectangle 7">
            <a:hlinkClick r:id="rId11" action="ppaction://hlinksldjump"/>
            <a:extLst>
              <a:ext uri="{FF2B5EF4-FFF2-40B4-BE49-F238E27FC236}">
                <a16:creationId xmlns:a16="http://schemas.microsoft.com/office/drawing/2014/main" id="{A07DCE2E-F06B-4E35-A05A-03BBE8401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228725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3085" name="Rectangle 5">
            <a:hlinkClick r:id="rId12" action="ppaction://hlinksldjump"/>
            <a:extLst>
              <a:ext uri="{FF2B5EF4-FFF2-40B4-BE49-F238E27FC236}">
                <a16:creationId xmlns:a16="http://schemas.microsoft.com/office/drawing/2014/main" id="{4609BFF1-A62F-43C6-B59D-C87CA2A39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228725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endParaRPr lang="en-US" altLang="en-US" sz="5400" b="0">
              <a:latin typeface="Abadi MT Condensed Extra Bold" pitchFamily="34" charset="0"/>
            </a:endParaRPr>
          </a:p>
        </p:txBody>
      </p:sp>
      <p:sp>
        <p:nvSpPr>
          <p:cNvPr id="3086" name="Text Box 23">
            <a:hlinkClick r:id="rId12" action="ppaction://hlinksldjump"/>
            <a:extLst>
              <a:ext uri="{FF2B5EF4-FFF2-40B4-BE49-F238E27FC236}">
                <a16:creationId xmlns:a16="http://schemas.microsoft.com/office/drawing/2014/main" id="{A36EDA4E-BC2A-4422-9B85-450DBBEC5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1490663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3087" name="Rectangle 6">
            <a:hlinkClick r:id="rId13" action="ppaction://hlinksldjump"/>
            <a:extLst>
              <a:ext uri="{FF2B5EF4-FFF2-40B4-BE49-F238E27FC236}">
                <a16:creationId xmlns:a16="http://schemas.microsoft.com/office/drawing/2014/main" id="{5C933636-29FB-4255-BD6A-F70D76ACB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228725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Rectangle 24">
            <a:hlinkClick r:id="rId13" action="ppaction://hlinksldjump"/>
            <a:extLst>
              <a:ext uri="{FF2B5EF4-FFF2-40B4-BE49-F238E27FC236}">
                <a16:creationId xmlns:a16="http://schemas.microsoft.com/office/drawing/2014/main" id="{B5E24597-F316-4D29-A13D-71546191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1490663"/>
            <a:ext cx="5064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800" b="0">
                <a:solidFill>
                  <a:srgbClr val="0E254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3089" name="Slide Number Placeholder 1">
            <a:extLst>
              <a:ext uri="{FF2B5EF4-FFF2-40B4-BE49-F238E27FC236}">
                <a16:creationId xmlns:a16="http://schemas.microsoft.com/office/drawing/2014/main" id="{5C9106B3-2C2B-4603-A9E2-6815FB61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F84E7B8F-F8B3-4A46-AE39-48A3B6D6AADC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2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>
            <a:extLst>
              <a:ext uri="{FF2B5EF4-FFF2-40B4-BE49-F238E27FC236}">
                <a16:creationId xmlns:a16="http://schemas.microsoft.com/office/drawing/2014/main" id="{4CB0F347-C766-41B3-8366-7C1B48AA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4992688"/>
            <a:ext cx="18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Slide Number Placeholder 1">
            <a:extLst>
              <a:ext uri="{FF2B5EF4-FFF2-40B4-BE49-F238E27FC236}">
                <a16:creationId xmlns:a16="http://schemas.microsoft.com/office/drawing/2014/main" id="{43DB9848-E377-4A74-8B0F-B4A3121F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2B68BA6C-F5D2-4E0D-A9C9-91091B46D78E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3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D5A76B92-0685-4957-9360-7C920217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1 – A European country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BACF0911-901E-4F0F-9165-6A76C02FA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2551113"/>
            <a:ext cx="2954338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700">
                <a:latin typeface="Arial" panose="020B0604020202020204" pitchFamily="34" charset="0"/>
              </a:rPr>
              <a:t>S</a:t>
            </a:r>
          </a:p>
        </p:txBody>
      </p:sp>
      <p:pic>
        <p:nvPicPr>
          <p:cNvPr id="4102" name="Picture 16" descr="C:\Users\Chris\AppData\Local\Microsoft\Windows\Temporary Internet Files\Content.IE5\H2HQQ0BE\MC900055337[1].wmf">
            <a:extLst>
              <a:ext uri="{FF2B5EF4-FFF2-40B4-BE49-F238E27FC236}">
                <a16:creationId xmlns:a16="http://schemas.microsoft.com/office/drawing/2014/main" id="{2E601E2B-AC36-4E47-AEC6-A9D7E8D96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758950"/>
            <a:ext cx="22177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8B95E002-56B7-4711-B3BC-2EEABC569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972E2733-E29E-4106-BB66-5E043E13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2 – An Asian country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22452311-7FF3-4C25-B3B4-B39FEF52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7CE5B3CC-EE6E-4A9F-9DC8-4DC17C549E6E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4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pic>
        <p:nvPicPr>
          <p:cNvPr id="5124" name="Picture 7" descr="C:\Users\Chris\AppData\Local\Microsoft\Windows\Temporary Internet Files\Content.IE5\TQEC1QA8\MC900441320[1].png">
            <a:extLst>
              <a:ext uri="{FF2B5EF4-FFF2-40B4-BE49-F238E27FC236}">
                <a16:creationId xmlns:a16="http://schemas.microsoft.com/office/drawing/2014/main" id="{8B90CED5-B1AA-4635-9388-753C399B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916113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2A2AB6E4-E750-40D5-B33D-7047526A6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492375"/>
            <a:ext cx="30988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700">
                <a:latin typeface="Arial" panose="020B0604020202020204" pitchFamily="34" charset="0"/>
              </a:rPr>
              <a:t>L &amp;</a:t>
            </a:r>
          </a:p>
        </p:txBody>
      </p:sp>
      <p:sp>
        <p:nvSpPr>
          <p:cNvPr id="5126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29D9F9FB-8883-4C8A-8A39-C5FFA017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>
            <a:extLst>
              <a:ext uri="{FF2B5EF4-FFF2-40B4-BE49-F238E27FC236}">
                <a16:creationId xmlns:a16="http://schemas.microsoft.com/office/drawing/2014/main" id="{681799BE-D823-425B-86A0-86054976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3D20B4C5-0FF2-409F-A300-82B740ACEF8D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5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ABCCB76C-76B5-4F64-BC19-B8BEBAEC5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3 – A European country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036F2C41-F538-49AD-82C0-A2A79CD44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25675"/>
            <a:ext cx="208756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400" b="0" dirty="0">
                <a:latin typeface="+mj-lt"/>
              </a:rPr>
              <a:t>S</a:t>
            </a:r>
            <a:endParaRPr lang="en-GB" sz="20800" b="0" dirty="0">
              <a:latin typeface="+mj-lt"/>
            </a:endParaRPr>
          </a:p>
        </p:txBody>
      </p:sp>
      <p:pic>
        <p:nvPicPr>
          <p:cNvPr id="6149" name="Picture 9" descr="C:\Users\Chris\AppData\Local\Microsoft\Windows\Temporary Internet Files\Content.IE5\RMU98DEZ\MC900384276[1].wmf">
            <a:extLst>
              <a:ext uri="{FF2B5EF4-FFF2-40B4-BE49-F238E27FC236}">
                <a16:creationId xmlns:a16="http://schemas.microsoft.com/office/drawing/2014/main" id="{DAE41F9C-FD79-4E8A-9E31-D98C0456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D3D8"/>
              </a:clrFrom>
              <a:clrTo>
                <a:srgbClr val="FFD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614613"/>
            <a:ext cx="20764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5">
            <a:extLst>
              <a:ext uri="{FF2B5EF4-FFF2-40B4-BE49-F238E27FC236}">
                <a16:creationId xmlns:a16="http://schemas.microsoft.com/office/drawing/2014/main" id="{8B68A495-B207-4A41-8099-E7E43869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544763"/>
            <a:ext cx="30988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700">
                <a:latin typeface="Arial" panose="020B0604020202020204" pitchFamily="34" charset="0"/>
              </a:rPr>
              <a:t>L &amp;</a:t>
            </a:r>
          </a:p>
        </p:txBody>
      </p:sp>
      <p:sp>
        <p:nvSpPr>
          <p:cNvPr id="6151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16647D9A-9CDA-403D-B19A-D76A3956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15BC1293-176E-484D-B566-5502239A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Slide Number Placeholder 1">
            <a:extLst>
              <a:ext uri="{FF2B5EF4-FFF2-40B4-BE49-F238E27FC236}">
                <a16:creationId xmlns:a16="http://schemas.microsoft.com/office/drawing/2014/main" id="{80A342ED-5C19-4CE3-ADBD-B8BA20F2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4AE8C75E-2E86-482D-98D1-CB526D39D0E8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6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62910BC5-16E5-4D00-BE7E-BAA1323D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4 – A European country</a:t>
            </a:r>
          </a:p>
        </p:txBody>
      </p:sp>
      <p:pic>
        <p:nvPicPr>
          <p:cNvPr id="7173" name="Picture 9" descr="C:\Users\chrissmart\AppData\Local\Microsoft\Windows\Temporary Internet Files\Content.IE5\21M1ZZSI\MC900329501[1].wmf">
            <a:extLst>
              <a:ext uri="{FF2B5EF4-FFF2-40B4-BE49-F238E27FC236}">
                <a16:creationId xmlns:a16="http://schemas.microsoft.com/office/drawing/2014/main" id="{723B9EA4-F333-401D-9628-1E84B8FD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49538"/>
            <a:ext cx="36718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Down Arrow 1">
            <a:extLst>
              <a:ext uri="{FF2B5EF4-FFF2-40B4-BE49-F238E27FC236}">
                <a16:creationId xmlns:a16="http://schemas.microsoft.com/office/drawing/2014/main" id="{EAD5E967-3F48-45AC-9F9D-35FAA0766573}"/>
              </a:ext>
            </a:extLst>
          </p:cNvPr>
          <p:cNvSpPr>
            <a:spLocks noChangeArrowheads="1"/>
          </p:cNvSpPr>
          <p:nvPr/>
        </p:nvSpPr>
        <p:spPr bwMode="auto">
          <a:xfrm rot="2438051">
            <a:off x="2474913" y="1590675"/>
            <a:ext cx="812800" cy="1316038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5" name="Picture 18" descr="C:\Users\chrissmart\AppData\Local\Microsoft\Windows\Temporary Internet Files\Content.IE5\0TVW67ER\MC900437687[1].wmf">
            <a:extLst>
              <a:ext uri="{FF2B5EF4-FFF2-40B4-BE49-F238E27FC236}">
                <a16:creationId xmlns:a16="http://schemas.microsoft.com/office/drawing/2014/main" id="{58B391AE-CF12-45C8-81A6-A458F7A8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246313"/>
            <a:ext cx="25606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40447136-0F22-4D83-B7C5-0DC873C4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24BB360F-CEC2-4813-A1FC-A445D41D0283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7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C7CF82C5-3128-49B2-BDD2-18B4EBEBC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5 – An Asian country</a:t>
            </a:r>
          </a:p>
        </p:txBody>
      </p:sp>
      <p:pic>
        <p:nvPicPr>
          <p:cNvPr id="11270" name="Picture 14" descr="C:\Users\Chris\AppData\Local\Microsoft\Windows\Temporary Internet Files\Content.IE5\3OBHESWI\MP900400653[1].jpg">
            <a:extLst>
              <a:ext uri="{FF2B5EF4-FFF2-40B4-BE49-F238E27FC236}">
                <a16:creationId xmlns:a16="http://schemas.microsoft.com/office/drawing/2014/main" id="{82DEC2B7-4F95-41E3-B140-8B10643F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231" y="1556792"/>
            <a:ext cx="3157538" cy="393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507553F-E787-4273-99F6-8EA022B1C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>
            <a:extLst>
              <a:ext uri="{FF2B5EF4-FFF2-40B4-BE49-F238E27FC236}">
                <a16:creationId xmlns:a16="http://schemas.microsoft.com/office/drawing/2014/main" id="{75C9C372-8B8E-45C2-896A-BCBCC1E9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B76B1756-675A-41CF-986A-8E81A95497E3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8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A7320189-3C41-44CD-91B8-8F763878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6 – A European country</a:t>
            </a:r>
          </a:p>
        </p:txBody>
      </p:sp>
      <p:pic>
        <p:nvPicPr>
          <p:cNvPr id="9220" name="Picture 8" descr="C:\Users\david\AppData\Local\Microsoft\Windows\Temporary Internet Files\Content.IE5\F8ZG03T6\MC900211484[1].wmf">
            <a:extLst>
              <a:ext uri="{FF2B5EF4-FFF2-40B4-BE49-F238E27FC236}">
                <a16:creationId xmlns:a16="http://schemas.microsoft.com/office/drawing/2014/main" id="{0B002DC0-2FFF-4529-BFB3-D86450BA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8" b="15167"/>
          <a:stretch>
            <a:fillRect/>
          </a:stretch>
        </p:blipFill>
        <p:spPr bwMode="auto">
          <a:xfrm>
            <a:off x="7720013" y="1281113"/>
            <a:ext cx="12350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C:\Users\david\AppData\Local\Microsoft\Windows\Temporary Internet Files\Content.IE5\AEV7ELXV\MC900432423[2].wmf">
            <a:extLst>
              <a:ext uri="{FF2B5EF4-FFF2-40B4-BE49-F238E27FC236}">
                <a16:creationId xmlns:a16="http://schemas.microsoft.com/office/drawing/2014/main" id="{58851E6D-2CFE-434C-ADCA-20AF2269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86025"/>
            <a:ext cx="17287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C:\Users\david\AppData\Local\Microsoft\Windows\Temporary Internet Files\Content.IE5\OWA2B0SG\MC900441946[1].wmf">
            <a:extLst>
              <a:ext uri="{FF2B5EF4-FFF2-40B4-BE49-F238E27FC236}">
                <a16:creationId xmlns:a16="http://schemas.microsoft.com/office/drawing/2014/main" id="{569FF4C5-91E2-46BC-BFB2-C7207190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b="35907"/>
          <a:stretch>
            <a:fillRect/>
          </a:stretch>
        </p:blipFill>
        <p:spPr bwMode="auto">
          <a:xfrm>
            <a:off x="6588125" y="3000375"/>
            <a:ext cx="1400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http://www.clker.com/cliparts/T/2/s/A/0/e/male-bathroom-bw-w-o-boarder-md.png">
            <a:extLst>
              <a:ext uri="{FF2B5EF4-FFF2-40B4-BE49-F238E27FC236}">
                <a16:creationId xmlns:a16="http://schemas.microsoft.com/office/drawing/2014/main" id="{FE0308F9-B7C1-4C65-8025-558BC462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289175"/>
            <a:ext cx="223043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83F9F7B8-3CC9-477A-BB11-E6A311A09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>
            <a:extLst>
              <a:ext uri="{FF2B5EF4-FFF2-40B4-BE49-F238E27FC236}">
                <a16:creationId xmlns:a16="http://schemas.microsoft.com/office/drawing/2014/main" id="{489E8C52-E8F9-4779-8D6B-EE00BD5A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fld id="{5FCBC5D1-F1D2-4018-AEFE-83BB254B46EC}" type="slidenum">
              <a:rPr lang="en-GB" altLang="en-US" sz="1000" b="0">
                <a:latin typeface="Gill Sans MT" panose="020B0502020104020203" pitchFamily="34" charset="0"/>
              </a:rPr>
              <a:pPr eaLnBrk="1" hangingPunct="1"/>
              <a:t>9</a:t>
            </a:fld>
            <a:endParaRPr lang="en-GB" altLang="en-US" sz="1000" b="0">
              <a:latin typeface="Gill Sans MT" panose="020B0502020104020203" pitchFamily="34" charset="0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B08FCC27-BF42-42F1-96A0-4A4F83E4B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1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4000" b="0">
                <a:solidFill>
                  <a:srgbClr val="0E2541"/>
                </a:solidFill>
                <a:latin typeface="Trebuchet MS" panose="020B0603020202020204" pitchFamily="34" charset="0"/>
              </a:rPr>
              <a:t>Question 7 – A South American country</a:t>
            </a:r>
          </a:p>
        </p:txBody>
      </p:sp>
      <p:pic>
        <p:nvPicPr>
          <p:cNvPr id="10244" name="Picture 2" descr="C:\Users\chrissmart\AppData\Local\Microsoft\Windows\Temporary Internet Files\Content.IE5\G0LUP0GI\MC900285788[1].wmf">
            <a:extLst>
              <a:ext uri="{FF2B5EF4-FFF2-40B4-BE49-F238E27FC236}">
                <a16:creationId xmlns:a16="http://schemas.microsoft.com/office/drawing/2014/main" id="{E0505DF5-1BAA-459B-A9D2-768B3BD9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1989138"/>
            <a:ext cx="28654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021AC21-D657-4A31-8C30-805DD90B0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516563"/>
            <a:ext cx="1081087" cy="10080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Bradley Hand ITC" panose="03070402050302030203" pitchFamily="66" charset="0"/>
              </a:defRPr>
            </a:lvl9pPr>
          </a:lstStyle>
          <a:p>
            <a:pPr eaLnBrk="1" hangingPunct="1"/>
            <a:r>
              <a:rPr lang="en-GB" altLang="en-US" sz="3200" b="0">
                <a:solidFill>
                  <a:srgbClr val="0E2541"/>
                </a:solidFill>
                <a:latin typeface="Trebuchet MS" panose="020B0603020202020204" pitchFamily="34" charset="0"/>
              </a:rPr>
              <a:t>Back</a:t>
            </a:r>
            <a:endParaRPr lang="en-GB" altLang="en-US" sz="4800" b="0">
              <a:solidFill>
                <a:srgbClr val="0E254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 advClick="0" advTm="10000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adley Hand ITC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adley Hand ITC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160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Bradley Hand ITC</vt:lpstr>
      <vt:lpstr>Arial</vt:lpstr>
      <vt:lpstr>Calibri</vt:lpstr>
      <vt:lpstr>Gill Sans MT</vt:lpstr>
      <vt:lpstr>Trebuchet MS</vt:lpstr>
      <vt:lpstr>Abadi MT Condensed Extra 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Greendown Commmunity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Teachit (UK) Ltd</dc:creator>
  <cp:lastModifiedBy>Jonathan Blake</cp:lastModifiedBy>
  <cp:revision>222</cp:revision>
  <cp:lastPrinted>2013-02-08T14:55:06Z</cp:lastPrinted>
  <dcterms:created xsi:type="dcterms:W3CDTF">2004-03-18T14:04:19Z</dcterms:created>
  <dcterms:modified xsi:type="dcterms:W3CDTF">2021-07-09T08:30:30Z</dcterms:modified>
</cp:coreProperties>
</file>