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06A2-6AEF-469D-B879-A30823EB5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08D3BA-3739-4F2E-8177-7B93913D8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DA05D2-22AF-4562-94B3-456DE9AADD6A}"/>
              </a:ext>
            </a:extLst>
          </p:cNvPr>
          <p:cNvSpPr>
            <a:spLocks noGrp="1"/>
          </p:cNvSpPr>
          <p:nvPr>
            <p:ph type="dt" sz="half" idx="10"/>
          </p:nvPr>
        </p:nvSpPr>
        <p:spPr/>
        <p:txBody>
          <a:bodyPr/>
          <a:lstStyle/>
          <a:p>
            <a:fld id="{48897F40-53AB-4A8B-974A-439012AF7264}" type="datetimeFigureOut">
              <a:rPr lang="en-GB" smtClean="0"/>
              <a:t>06/07/2021</a:t>
            </a:fld>
            <a:endParaRPr lang="en-GB"/>
          </a:p>
        </p:txBody>
      </p:sp>
      <p:sp>
        <p:nvSpPr>
          <p:cNvPr id="5" name="Footer Placeholder 4">
            <a:extLst>
              <a:ext uri="{FF2B5EF4-FFF2-40B4-BE49-F238E27FC236}">
                <a16:creationId xmlns:a16="http://schemas.microsoft.com/office/drawing/2014/main" id="{C00C7FE4-0CFA-4DCC-96EA-F1BFF684D6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3CEDCB-6DD5-468D-9FCC-3FF1638774E4}"/>
              </a:ext>
            </a:extLst>
          </p:cNvPr>
          <p:cNvSpPr>
            <a:spLocks noGrp="1"/>
          </p:cNvSpPr>
          <p:nvPr>
            <p:ph type="sldNum" sz="quarter" idx="12"/>
          </p:nvPr>
        </p:nvSpPr>
        <p:spPr/>
        <p:txBody>
          <a:bodyPr/>
          <a:lstStyle/>
          <a:p>
            <a:fld id="{24F5C5A7-2B53-4615-A387-F12351C52FB6}" type="slidenum">
              <a:rPr lang="en-GB" smtClean="0"/>
              <a:t>‹#›</a:t>
            </a:fld>
            <a:endParaRPr lang="en-GB"/>
          </a:p>
        </p:txBody>
      </p:sp>
    </p:spTree>
    <p:extLst>
      <p:ext uri="{BB962C8B-B14F-4D97-AF65-F5344CB8AC3E}">
        <p14:creationId xmlns:p14="http://schemas.microsoft.com/office/powerpoint/2010/main" val="282327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F2DE-3CE5-4EE2-91D1-2CCE11AB16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3056AB-5B0D-4201-8590-1882BE7CA7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E24ED-0D5A-4237-8A41-34422E5A8CF0}"/>
              </a:ext>
            </a:extLst>
          </p:cNvPr>
          <p:cNvSpPr>
            <a:spLocks noGrp="1"/>
          </p:cNvSpPr>
          <p:nvPr>
            <p:ph type="dt" sz="half" idx="10"/>
          </p:nvPr>
        </p:nvSpPr>
        <p:spPr/>
        <p:txBody>
          <a:bodyPr/>
          <a:lstStyle/>
          <a:p>
            <a:fld id="{48897F40-53AB-4A8B-974A-439012AF7264}" type="datetimeFigureOut">
              <a:rPr lang="en-GB" smtClean="0"/>
              <a:t>06/07/2021</a:t>
            </a:fld>
            <a:endParaRPr lang="en-GB"/>
          </a:p>
        </p:txBody>
      </p:sp>
      <p:sp>
        <p:nvSpPr>
          <p:cNvPr id="5" name="Footer Placeholder 4">
            <a:extLst>
              <a:ext uri="{FF2B5EF4-FFF2-40B4-BE49-F238E27FC236}">
                <a16:creationId xmlns:a16="http://schemas.microsoft.com/office/drawing/2014/main" id="{8402315A-5E6F-4D35-9272-E67D5FE165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C6E222-C281-460A-B754-FE4E83C3AFCD}"/>
              </a:ext>
            </a:extLst>
          </p:cNvPr>
          <p:cNvSpPr>
            <a:spLocks noGrp="1"/>
          </p:cNvSpPr>
          <p:nvPr>
            <p:ph type="sldNum" sz="quarter" idx="12"/>
          </p:nvPr>
        </p:nvSpPr>
        <p:spPr/>
        <p:txBody>
          <a:bodyPr/>
          <a:lstStyle/>
          <a:p>
            <a:fld id="{24F5C5A7-2B53-4615-A387-F12351C52FB6}" type="slidenum">
              <a:rPr lang="en-GB" smtClean="0"/>
              <a:t>‹#›</a:t>
            </a:fld>
            <a:endParaRPr lang="en-GB"/>
          </a:p>
        </p:txBody>
      </p:sp>
    </p:spTree>
    <p:extLst>
      <p:ext uri="{BB962C8B-B14F-4D97-AF65-F5344CB8AC3E}">
        <p14:creationId xmlns:p14="http://schemas.microsoft.com/office/powerpoint/2010/main" val="57491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CB46B2-409A-4877-8C83-DC0F29FDAF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0D0C13-33A7-41B3-8054-DC910AE948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C402D7-8884-4738-945B-DA6E863A81F6}"/>
              </a:ext>
            </a:extLst>
          </p:cNvPr>
          <p:cNvSpPr>
            <a:spLocks noGrp="1"/>
          </p:cNvSpPr>
          <p:nvPr>
            <p:ph type="dt" sz="half" idx="10"/>
          </p:nvPr>
        </p:nvSpPr>
        <p:spPr/>
        <p:txBody>
          <a:bodyPr/>
          <a:lstStyle/>
          <a:p>
            <a:fld id="{48897F40-53AB-4A8B-974A-439012AF7264}" type="datetimeFigureOut">
              <a:rPr lang="en-GB" smtClean="0"/>
              <a:t>06/07/2021</a:t>
            </a:fld>
            <a:endParaRPr lang="en-GB"/>
          </a:p>
        </p:txBody>
      </p:sp>
      <p:sp>
        <p:nvSpPr>
          <p:cNvPr id="5" name="Footer Placeholder 4">
            <a:extLst>
              <a:ext uri="{FF2B5EF4-FFF2-40B4-BE49-F238E27FC236}">
                <a16:creationId xmlns:a16="http://schemas.microsoft.com/office/drawing/2014/main" id="{B6D1BEEF-A608-40DC-8299-9B8A216FFC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AC768-5247-401C-ABE1-6824D47C5680}"/>
              </a:ext>
            </a:extLst>
          </p:cNvPr>
          <p:cNvSpPr>
            <a:spLocks noGrp="1"/>
          </p:cNvSpPr>
          <p:nvPr>
            <p:ph type="sldNum" sz="quarter" idx="12"/>
          </p:nvPr>
        </p:nvSpPr>
        <p:spPr/>
        <p:txBody>
          <a:bodyPr/>
          <a:lstStyle/>
          <a:p>
            <a:fld id="{24F5C5A7-2B53-4615-A387-F12351C52FB6}" type="slidenum">
              <a:rPr lang="en-GB" smtClean="0"/>
              <a:t>‹#›</a:t>
            </a:fld>
            <a:endParaRPr lang="en-GB"/>
          </a:p>
        </p:txBody>
      </p:sp>
    </p:spTree>
    <p:extLst>
      <p:ext uri="{BB962C8B-B14F-4D97-AF65-F5344CB8AC3E}">
        <p14:creationId xmlns:p14="http://schemas.microsoft.com/office/powerpoint/2010/main" val="406586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599B-3BC3-4FE9-A3CA-AA4FC4BA6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6BECFB-843B-458D-AB5D-793799293E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E422D-4281-4B14-B3FA-8333C378C53A}"/>
              </a:ext>
            </a:extLst>
          </p:cNvPr>
          <p:cNvSpPr>
            <a:spLocks noGrp="1"/>
          </p:cNvSpPr>
          <p:nvPr>
            <p:ph type="dt" sz="half" idx="10"/>
          </p:nvPr>
        </p:nvSpPr>
        <p:spPr/>
        <p:txBody>
          <a:bodyPr/>
          <a:lstStyle/>
          <a:p>
            <a:fld id="{48897F40-53AB-4A8B-974A-439012AF7264}" type="datetimeFigureOut">
              <a:rPr lang="en-GB" smtClean="0"/>
              <a:t>06/07/2021</a:t>
            </a:fld>
            <a:endParaRPr lang="en-GB"/>
          </a:p>
        </p:txBody>
      </p:sp>
      <p:sp>
        <p:nvSpPr>
          <p:cNvPr id="5" name="Footer Placeholder 4">
            <a:extLst>
              <a:ext uri="{FF2B5EF4-FFF2-40B4-BE49-F238E27FC236}">
                <a16:creationId xmlns:a16="http://schemas.microsoft.com/office/drawing/2014/main" id="{020D9388-21C9-4773-BAE8-16361AE076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9B68AE-6E7C-4D2C-9F8E-A385D8AA6756}"/>
              </a:ext>
            </a:extLst>
          </p:cNvPr>
          <p:cNvSpPr>
            <a:spLocks noGrp="1"/>
          </p:cNvSpPr>
          <p:nvPr>
            <p:ph type="sldNum" sz="quarter" idx="12"/>
          </p:nvPr>
        </p:nvSpPr>
        <p:spPr/>
        <p:txBody>
          <a:bodyPr/>
          <a:lstStyle/>
          <a:p>
            <a:fld id="{24F5C5A7-2B53-4615-A387-F12351C52FB6}" type="slidenum">
              <a:rPr lang="en-GB" smtClean="0"/>
              <a:t>‹#›</a:t>
            </a:fld>
            <a:endParaRPr lang="en-GB"/>
          </a:p>
        </p:txBody>
      </p:sp>
    </p:spTree>
    <p:extLst>
      <p:ext uri="{BB962C8B-B14F-4D97-AF65-F5344CB8AC3E}">
        <p14:creationId xmlns:p14="http://schemas.microsoft.com/office/powerpoint/2010/main" val="116591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A306-6D30-4640-80DF-D6A24078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A763AF-53F1-4E5C-A3DB-AFDFA42173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6CD0F3-50EC-4C98-996B-519AE2A45951}"/>
              </a:ext>
            </a:extLst>
          </p:cNvPr>
          <p:cNvSpPr>
            <a:spLocks noGrp="1"/>
          </p:cNvSpPr>
          <p:nvPr>
            <p:ph type="dt" sz="half" idx="10"/>
          </p:nvPr>
        </p:nvSpPr>
        <p:spPr/>
        <p:txBody>
          <a:bodyPr/>
          <a:lstStyle/>
          <a:p>
            <a:fld id="{48897F40-53AB-4A8B-974A-439012AF7264}" type="datetimeFigureOut">
              <a:rPr lang="en-GB" smtClean="0"/>
              <a:t>06/07/2021</a:t>
            </a:fld>
            <a:endParaRPr lang="en-GB"/>
          </a:p>
        </p:txBody>
      </p:sp>
      <p:sp>
        <p:nvSpPr>
          <p:cNvPr id="5" name="Footer Placeholder 4">
            <a:extLst>
              <a:ext uri="{FF2B5EF4-FFF2-40B4-BE49-F238E27FC236}">
                <a16:creationId xmlns:a16="http://schemas.microsoft.com/office/drawing/2014/main" id="{04AC81DD-671C-45B0-A3AE-A635285EC4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CF622-8F25-4A9B-AF96-B20CCEFAAE05}"/>
              </a:ext>
            </a:extLst>
          </p:cNvPr>
          <p:cNvSpPr>
            <a:spLocks noGrp="1"/>
          </p:cNvSpPr>
          <p:nvPr>
            <p:ph type="sldNum" sz="quarter" idx="12"/>
          </p:nvPr>
        </p:nvSpPr>
        <p:spPr/>
        <p:txBody>
          <a:bodyPr/>
          <a:lstStyle/>
          <a:p>
            <a:fld id="{24F5C5A7-2B53-4615-A387-F12351C52FB6}" type="slidenum">
              <a:rPr lang="en-GB" smtClean="0"/>
              <a:t>‹#›</a:t>
            </a:fld>
            <a:endParaRPr lang="en-GB"/>
          </a:p>
        </p:txBody>
      </p:sp>
    </p:spTree>
    <p:extLst>
      <p:ext uri="{BB962C8B-B14F-4D97-AF65-F5344CB8AC3E}">
        <p14:creationId xmlns:p14="http://schemas.microsoft.com/office/powerpoint/2010/main" val="322246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868D-BE67-4976-97E1-5E257BB471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DC9011-0A43-4804-B685-CE7F302C13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1795C9-1D8B-41DC-9609-8FB1BC0F24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B40D82-27AC-47B0-9DC6-9C50C9F43A9D}"/>
              </a:ext>
            </a:extLst>
          </p:cNvPr>
          <p:cNvSpPr>
            <a:spLocks noGrp="1"/>
          </p:cNvSpPr>
          <p:nvPr>
            <p:ph type="dt" sz="half" idx="10"/>
          </p:nvPr>
        </p:nvSpPr>
        <p:spPr/>
        <p:txBody>
          <a:bodyPr/>
          <a:lstStyle/>
          <a:p>
            <a:fld id="{48897F40-53AB-4A8B-974A-439012AF7264}" type="datetimeFigureOut">
              <a:rPr lang="en-GB" smtClean="0"/>
              <a:t>06/07/2021</a:t>
            </a:fld>
            <a:endParaRPr lang="en-GB"/>
          </a:p>
        </p:txBody>
      </p:sp>
      <p:sp>
        <p:nvSpPr>
          <p:cNvPr id="6" name="Footer Placeholder 5">
            <a:extLst>
              <a:ext uri="{FF2B5EF4-FFF2-40B4-BE49-F238E27FC236}">
                <a16:creationId xmlns:a16="http://schemas.microsoft.com/office/drawing/2014/main" id="{4753939E-C13F-46CA-B7B3-4B7D3A195B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F27D91-51B3-470A-88EC-860402864FBA}"/>
              </a:ext>
            </a:extLst>
          </p:cNvPr>
          <p:cNvSpPr>
            <a:spLocks noGrp="1"/>
          </p:cNvSpPr>
          <p:nvPr>
            <p:ph type="sldNum" sz="quarter" idx="12"/>
          </p:nvPr>
        </p:nvSpPr>
        <p:spPr/>
        <p:txBody>
          <a:bodyPr/>
          <a:lstStyle/>
          <a:p>
            <a:fld id="{24F5C5A7-2B53-4615-A387-F12351C52FB6}" type="slidenum">
              <a:rPr lang="en-GB" smtClean="0"/>
              <a:t>‹#›</a:t>
            </a:fld>
            <a:endParaRPr lang="en-GB"/>
          </a:p>
        </p:txBody>
      </p:sp>
    </p:spTree>
    <p:extLst>
      <p:ext uri="{BB962C8B-B14F-4D97-AF65-F5344CB8AC3E}">
        <p14:creationId xmlns:p14="http://schemas.microsoft.com/office/powerpoint/2010/main" val="427375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9313-2754-4586-8991-2D812CCC27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2EAAF3-6B87-4097-A2EB-67CC93F28A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2C5112-2F47-47AB-A937-C3530F662E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F8CB2A-DD61-47CD-987C-B5C401474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F54BBC-5229-47F4-BA81-5BE2AC2436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97FF7B-DD1F-47B1-B184-14E34810E5D2}"/>
              </a:ext>
            </a:extLst>
          </p:cNvPr>
          <p:cNvSpPr>
            <a:spLocks noGrp="1"/>
          </p:cNvSpPr>
          <p:nvPr>
            <p:ph type="dt" sz="half" idx="10"/>
          </p:nvPr>
        </p:nvSpPr>
        <p:spPr/>
        <p:txBody>
          <a:bodyPr/>
          <a:lstStyle/>
          <a:p>
            <a:fld id="{48897F40-53AB-4A8B-974A-439012AF7264}" type="datetimeFigureOut">
              <a:rPr lang="en-GB" smtClean="0"/>
              <a:t>06/07/2021</a:t>
            </a:fld>
            <a:endParaRPr lang="en-GB"/>
          </a:p>
        </p:txBody>
      </p:sp>
      <p:sp>
        <p:nvSpPr>
          <p:cNvPr id="8" name="Footer Placeholder 7">
            <a:extLst>
              <a:ext uri="{FF2B5EF4-FFF2-40B4-BE49-F238E27FC236}">
                <a16:creationId xmlns:a16="http://schemas.microsoft.com/office/drawing/2014/main" id="{6B1FAD6F-5E13-4B9E-B368-2559A308F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DB3596-43E3-45A6-B7DE-937365AE3BB4}"/>
              </a:ext>
            </a:extLst>
          </p:cNvPr>
          <p:cNvSpPr>
            <a:spLocks noGrp="1"/>
          </p:cNvSpPr>
          <p:nvPr>
            <p:ph type="sldNum" sz="quarter" idx="12"/>
          </p:nvPr>
        </p:nvSpPr>
        <p:spPr/>
        <p:txBody>
          <a:bodyPr/>
          <a:lstStyle/>
          <a:p>
            <a:fld id="{24F5C5A7-2B53-4615-A387-F12351C52FB6}" type="slidenum">
              <a:rPr lang="en-GB" smtClean="0"/>
              <a:t>‹#›</a:t>
            </a:fld>
            <a:endParaRPr lang="en-GB"/>
          </a:p>
        </p:txBody>
      </p:sp>
    </p:spTree>
    <p:extLst>
      <p:ext uri="{BB962C8B-B14F-4D97-AF65-F5344CB8AC3E}">
        <p14:creationId xmlns:p14="http://schemas.microsoft.com/office/powerpoint/2010/main" val="171009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07D12-0023-428E-A59D-8F73D61026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1CDCD6-7E2A-491E-903C-B1371B820256}"/>
              </a:ext>
            </a:extLst>
          </p:cNvPr>
          <p:cNvSpPr>
            <a:spLocks noGrp="1"/>
          </p:cNvSpPr>
          <p:nvPr>
            <p:ph type="dt" sz="half" idx="10"/>
          </p:nvPr>
        </p:nvSpPr>
        <p:spPr/>
        <p:txBody>
          <a:bodyPr/>
          <a:lstStyle/>
          <a:p>
            <a:fld id="{48897F40-53AB-4A8B-974A-439012AF7264}" type="datetimeFigureOut">
              <a:rPr lang="en-GB" smtClean="0"/>
              <a:t>06/07/2021</a:t>
            </a:fld>
            <a:endParaRPr lang="en-GB"/>
          </a:p>
        </p:txBody>
      </p:sp>
      <p:sp>
        <p:nvSpPr>
          <p:cNvPr id="4" name="Footer Placeholder 3">
            <a:extLst>
              <a:ext uri="{FF2B5EF4-FFF2-40B4-BE49-F238E27FC236}">
                <a16:creationId xmlns:a16="http://schemas.microsoft.com/office/drawing/2014/main" id="{7CC131CE-DBBF-4F17-90A0-F82FEB1181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E5B033-2FD9-4DE0-93BC-BDFC2A20C5F3}"/>
              </a:ext>
            </a:extLst>
          </p:cNvPr>
          <p:cNvSpPr>
            <a:spLocks noGrp="1"/>
          </p:cNvSpPr>
          <p:nvPr>
            <p:ph type="sldNum" sz="quarter" idx="12"/>
          </p:nvPr>
        </p:nvSpPr>
        <p:spPr/>
        <p:txBody>
          <a:bodyPr/>
          <a:lstStyle/>
          <a:p>
            <a:fld id="{24F5C5A7-2B53-4615-A387-F12351C52FB6}" type="slidenum">
              <a:rPr lang="en-GB" smtClean="0"/>
              <a:t>‹#›</a:t>
            </a:fld>
            <a:endParaRPr lang="en-GB"/>
          </a:p>
        </p:txBody>
      </p:sp>
    </p:spTree>
    <p:extLst>
      <p:ext uri="{BB962C8B-B14F-4D97-AF65-F5344CB8AC3E}">
        <p14:creationId xmlns:p14="http://schemas.microsoft.com/office/powerpoint/2010/main" val="3745888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2682E1-6F83-4BC2-8287-BF255D6C9E46}"/>
              </a:ext>
            </a:extLst>
          </p:cNvPr>
          <p:cNvSpPr>
            <a:spLocks noGrp="1"/>
          </p:cNvSpPr>
          <p:nvPr>
            <p:ph type="dt" sz="half" idx="10"/>
          </p:nvPr>
        </p:nvSpPr>
        <p:spPr/>
        <p:txBody>
          <a:bodyPr/>
          <a:lstStyle/>
          <a:p>
            <a:fld id="{48897F40-53AB-4A8B-974A-439012AF7264}" type="datetimeFigureOut">
              <a:rPr lang="en-GB" smtClean="0"/>
              <a:t>06/07/2021</a:t>
            </a:fld>
            <a:endParaRPr lang="en-GB"/>
          </a:p>
        </p:txBody>
      </p:sp>
      <p:sp>
        <p:nvSpPr>
          <p:cNvPr id="3" name="Footer Placeholder 2">
            <a:extLst>
              <a:ext uri="{FF2B5EF4-FFF2-40B4-BE49-F238E27FC236}">
                <a16:creationId xmlns:a16="http://schemas.microsoft.com/office/drawing/2014/main" id="{A361F57F-F4FB-4B4D-BA56-862515E2EF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24E112-B649-4EA9-8CBF-FF83064F2887}"/>
              </a:ext>
            </a:extLst>
          </p:cNvPr>
          <p:cNvSpPr>
            <a:spLocks noGrp="1"/>
          </p:cNvSpPr>
          <p:nvPr>
            <p:ph type="sldNum" sz="quarter" idx="12"/>
          </p:nvPr>
        </p:nvSpPr>
        <p:spPr/>
        <p:txBody>
          <a:bodyPr/>
          <a:lstStyle/>
          <a:p>
            <a:fld id="{24F5C5A7-2B53-4615-A387-F12351C52FB6}" type="slidenum">
              <a:rPr lang="en-GB" smtClean="0"/>
              <a:t>‹#›</a:t>
            </a:fld>
            <a:endParaRPr lang="en-GB"/>
          </a:p>
        </p:txBody>
      </p:sp>
    </p:spTree>
    <p:extLst>
      <p:ext uri="{BB962C8B-B14F-4D97-AF65-F5344CB8AC3E}">
        <p14:creationId xmlns:p14="http://schemas.microsoft.com/office/powerpoint/2010/main" val="251792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46A0-8915-4C06-84C5-89DC36F18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C60D8D-F922-481B-8B31-7DB7F10E7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03BA52-2154-4718-BBAF-8B1BE40F0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44B128-54EF-45D8-BA4D-E5581045ECE6}"/>
              </a:ext>
            </a:extLst>
          </p:cNvPr>
          <p:cNvSpPr>
            <a:spLocks noGrp="1"/>
          </p:cNvSpPr>
          <p:nvPr>
            <p:ph type="dt" sz="half" idx="10"/>
          </p:nvPr>
        </p:nvSpPr>
        <p:spPr/>
        <p:txBody>
          <a:bodyPr/>
          <a:lstStyle/>
          <a:p>
            <a:fld id="{48897F40-53AB-4A8B-974A-439012AF7264}" type="datetimeFigureOut">
              <a:rPr lang="en-GB" smtClean="0"/>
              <a:t>06/07/2021</a:t>
            </a:fld>
            <a:endParaRPr lang="en-GB"/>
          </a:p>
        </p:txBody>
      </p:sp>
      <p:sp>
        <p:nvSpPr>
          <p:cNvPr id="6" name="Footer Placeholder 5">
            <a:extLst>
              <a:ext uri="{FF2B5EF4-FFF2-40B4-BE49-F238E27FC236}">
                <a16:creationId xmlns:a16="http://schemas.microsoft.com/office/drawing/2014/main" id="{7F2B3A2D-A5D1-4458-80BB-E1EBD12611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24154-81C5-4E42-9E48-937C0D1A1905}"/>
              </a:ext>
            </a:extLst>
          </p:cNvPr>
          <p:cNvSpPr>
            <a:spLocks noGrp="1"/>
          </p:cNvSpPr>
          <p:nvPr>
            <p:ph type="sldNum" sz="quarter" idx="12"/>
          </p:nvPr>
        </p:nvSpPr>
        <p:spPr/>
        <p:txBody>
          <a:bodyPr/>
          <a:lstStyle/>
          <a:p>
            <a:fld id="{24F5C5A7-2B53-4615-A387-F12351C52FB6}" type="slidenum">
              <a:rPr lang="en-GB" smtClean="0"/>
              <a:t>‹#›</a:t>
            </a:fld>
            <a:endParaRPr lang="en-GB"/>
          </a:p>
        </p:txBody>
      </p:sp>
    </p:spTree>
    <p:extLst>
      <p:ext uri="{BB962C8B-B14F-4D97-AF65-F5344CB8AC3E}">
        <p14:creationId xmlns:p14="http://schemas.microsoft.com/office/powerpoint/2010/main" val="378357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9536-601C-4502-9F3F-F3B949C8F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57C8AF-E979-4FD5-8A5F-1F5294951C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0FCDA2-CBEE-4E3B-921B-442DFD4E2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2DBEDD-132B-46D8-84FB-F3B9890E0B79}"/>
              </a:ext>
            </a:extLst>
          </p:cNvPr>
          <p:cNvSpPr>
            <a:spLocks noGrp="1"/>
          </p:cNvSpPr>
          <p:nvPr>
            <p:ph type="dt" sz="half" idx="10"/>
          </p:nvPr>
        </p:nvSpPr>
        <p:spPr/>
        <p:txBody>
          <a:bodyPr/>
          <a:lstStyle/>
          <a:p>
            <a:fld id="{48897F40-53AB-4A8B-974A-439012AF7264}" type="datetimeFigureOut">
              <a:rPr lang="en-GB" smtClean="0"/>
              <a:t>06/07/2021</a:t>
            </a:fld>
            <a:endParaRPr lang="en-GB"/>
          </a:p>
        </p:txBody>
      </p:sp>
      <p:sp>
        <p:nvSpPr>
          <p:cNvPr id="6" name="Footer Placeholder 5">
            <a:extLst>
              <a:ext uri="{FF2B5EF4-FFF2-40B4-BE49-F238E27FC236}">
                <a16:creationId xmlns:a16="http://schemas.microsoft.com/office/drawing/2014/main" id="{12493269-94A0-450D-B0EE-0FF98F9C29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AF77C-8AA3-47EE-A9FC-A60C1B35E867}"/>
              </a:ext>
            </a:extLst>
          </p:cNvPr>
          <p:cNvSpPr>
            <a:spLocks noGrp="1"/>
          </p:cNvSpPr>
          <p:nvPr>
            <p:ph type="sldNum" sz="quarter" idx="12"/>
          </p:nvPr>
        </p:nvSpPr>
        <p:spPr/>
        <p:txBody>
          <a:bodyPr/>
          <a:lstStyle/>
          <a:p>
            <a:fld id="{24F5C5A7-2B53-4615-A387-F12351C52FB6}" type="slidenum">
              <a:rPr lang="en-GB" smtClean="0"/>
              <a:t>‹#›</a:t>
            </a:fld>
            <a:endParaRPr lang="en-GB"/>
          </a:p>
        </p:txBody>
      </p:sp>
    </p:spTree>
    <p:extLst>
      <p:ext uri="{BB962C8B-B14F-4D97-AF65-F5344CB8AC3E}">
        <p14:creationId xmlns:p14="http://schemas.microsoft.com/office/powerpoint/2010/main" val="148094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8270EF-0F34-43A4-B1F3-7E8039546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081DEE-79A7-405D-BEE6-CAC2298F57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72D91F-002F-4F9F-9F73-C121808F8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97F40-53AB-4A8B-974A-439012AF7264}" type="datetimeFigureOut">
              <a:rPr lang="en-GB" smtClean="0"/>
              <a:t>06/07/2021</a:t>
            </a:fld>
            <a:endParaRPr lang="en-GB"/>
          </a:p>
        </p:txBody>
      </p:sp>
      <p:sp>
        <p:nvSpPr>
          <p:cNvPr id="5" name="Footer Placeholder 4">
            <a:extLst>
              <a:ext uri="{FF2B5EF4-FFF2-40B4-BE49-F238E27FC236}">
                <a16:creationId xmlns:a16="http://schemas.microsoft.com/office/drawing/2014/main" id="{F98A1CC5-56A9-4B5D-B4AE-EA0B97D7BB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07DF71-1576-4634-A3E3-8CB1EB96F2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5C5A7-2B53-4615-A387-F12351C52FB6}" type="slidenum">
              <a:rPr lang="en-GB" smtClean="0"/>
              <a:t>‹#›</a:t>
            </a:fld>
            <a:endParaRPr lang="en-GB"/>
          </a:p>
        </p:txBody>
      </p:sp>
    </p:spTree>
    <p:extLst>
      <p:ext uri="{BB962C8B-B14F-4D97-AF65-F5344CB8AC3E}">
        <p14:creationId xmlns:p14="http://schemas.microsoft.com/office/powerpoint/2010/main" val="282668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ibmathsresources.com/code-challenge/"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9ACF-7EAA-4D3C-9FE9-1DF5AE4BC57C}"/>
              </a:ext>
            </a:extLst>
          </p:cNvPr>
          <p:cNvSpPr>
            <a:spLocks noGrp="1"/>
          </p:cNvSpPr>
          <p:nvPr>
            <p:ph type="ctrTitle"/>
          </p:nvPr>
        </p:nvSpPr>
        <p:spPr>
          <a:xfrm>
            <a:off x="2534574" y="470968"/>
            <a:ext cx="6827081" cy="1886986"/>
          </a:xfrm>
        </p:spPr>
        <p:txBody>
          <a:bodyPr/>
          <a:lstStyle/>
          <a:p>
            <a:r>
              <a:rPr lang="en-US" b="1" dirty="0">
                <a:latin typeface="Arial Rounded MT Bold" panose="020F0704030504030204" pitchFamily="34" charset="0"/>
              </a:rPr>
              <a:t>CAN YOU CRACK </a:t>
            </a:r>
            <a:br>
              <a:rPr lang="en-US" b="1" dirty="0">
                <a:latin typeface="Arial Rounded MT Bold" panose="020F0704030504030204" pitchFamily="34" charset="0"/>
              </a:rPr>
            </a:br>
            <a:r>
              <a:rPr lang="en-US" b="1" dirty="0">
                <a:latin typeface="Arial Rounded MT Bold" panose="020F0704030504030204" pitchFamily="34" charset="0"/>
              </a:rPr>
              <a:t>THE CODE?</a:t>
            </a:r>
            <a:endParaRPr lang="en-GB" b="1" dirty="0">
              <a:latin typeface="Arial Rounded MT Bold" panose="020F0704030504030204" pitchFamily="34" charset="0"/>
            </a:endParaRPr>
          </a:p>
        </p:txBody>
      </p:sp>
      <p:sp>
        <p:nvSpPr>
          <p:cNvPr id="3" name="Subtitle 2">
            <a:extLst>
              <a:ext uri="{FF2B5EF4-FFF2-40B4-BE49-F238E27FC236}">
                <a16:creationId xmlns:a16="http://schemas.microsoft.com/office/drawing/2014/main" id="{8C509E52-F760-469A-853A-F0EF53C3CD12}"/>
              </a:ext>
            </a:extLst>
          </p:cNvPr>
          <p:cNvSpPr>
            <a:spLocks noGrp="1"/>
          </p:cNvSpPr>
          <p:nvPr>
            <p:ph type="subTitle" idx="1"/>
          </p:nvPr>
        </p:nvSpPr>
        <p:spPr>
          <a:xfrm>
            <a:off x="6184624" y="2540316"/>
            <a:ext cx="5477836" cy="4029074"/>
          </a:xfrm>
        </p:spPr>
        <p:txBody>
          <a:bodyPr>
            <a:normAutofit lnSpcReduction="10000"/>
          </a:bodyPr>
          <a:lstStyle/>
          <a:p>
            <a:pPr algn="l"/>
            <a:r>
              <a:rPr lang="en-US" dirty="0"/>
              <a:t>Mathematicians are employed throughout a wide range of industries that send and transmit data – in particular the telecommunications industry and  internet companies.  Their challenge is to condense the data that needs to be sent to as small a file as possible – whilst also allowing potential errors in communication to be noticed by the receiver.   As coding now goes hand in hand with computing skills, good mathematicians are highly sought after for computing courses at top universities around the world.    </a:t>
            </a:r>
            <a:endParaRPr lang="en-GB" dirty="0"/>
          </a:p>
          <a:p>
            <a:pPr algn="l"/>
            <a:endParaRPr lang="en-GB" dirty="0"/>
          </a:p>
        </p:txBody>
      </p:sp>
      <p:sp>
        <p:nvSpPr>
          <p:cNvPr id="9" name="Rectangle 36">
            <a:extLst>
              <a:ext uri="{FF2B5EF4-FFF2-40B4-BE49-F238E27FC236}">
                <a16:creationId xmlns:a16="http://schemas.microsoft.com/office/drawing/2014/main" id="{1F342F2B-07A1-46E4-AB34-7FC1B36388F6}"/>
              </a:ext>
            </a:extLst>
          </p:cNvPr>
          <p:cNvSpPr/>
          <p:nvPr/>
        </p:nvSpPr>
        <p:spPr>
          <a:xfrm>
            <a:off x="2431557" y="470969"/>
            <a:ext cx="7033115" cy="1886985"/>
          </a:xfrm>
          <a:custGeom>
            <a:avLst/>
            <a:gdLst>
              <a:gd name="connsiteX0" fmla="*/ 0 w 7033115"/>
              <a:gd name="connsiteY0" fmla="*/ 0 h 1886985"/>
              <a:gd name="connsiteX1" fmla="*/ 375099 w 7033115"/>
              <a:gd name="connsiteY1" fmla="*/ 0 h 1886985"/>
              <a:gd name="connsiteX2" fmla="*/ 1031524 w 7033115"/>
              <a:gd name="connsiteY2" fmla="*/ 0 h 1886985"/>
              <a:gd name="connsiteX3" fmla="*/ 1687948 w 7033115"/>
              <a:gd name="connsiteY3" fmla="*/ 0 h 1886985"/>
              <a:gd name="connsiteX4" fmla="*/ 2133378 w 7033115"/>
              <a:gd name="connsiteY4" fmla="*/ 0 h 1886985"/>
              <a:gd name="connsiteX5" fmla="*/ 2508478 w 7033115"/>
              <a:gd name="connsiteY5" fmla="*/ 0 h 1886985"/>
              <a:gd name="connsiteX6" fmla="*/ 3024239 w 7033115"/>
              <a:gd name="connsiteY6" fmla="*/ 0 h 1886985"/>
              <a:gd name="connsiteX7" fmla="*/ 3540001 w 7033115"/>
              <a:gd name="connsiteY7" fmla="*/ 0 h 1886985"/>
              <a:gd name="connsiteX8" fmla="*/ 4196425 w 7033115"/>
              <a:gd name="connsiteY8" fmla="*/ 0 h 1886985"/>
              <a:gd name="connsiteX9" fmla="*/ 4923181 w 7033115"/>
              <a:gd name="connsiteY9" fmla="*/ 0 h 1886985"/>
              <a:gd name="connsiteX10" fmla="*/ 5298280 w 7033115"/>
              <a:gd name="connsiteY10" fmla="*/ 0 h 1886985"/>
              <a:gd name="connsiteX11" fmla="*/ 5814042 w 7033115"/>
              <a:gd name="connsiteY11" fmla="*/ 0 h 1886985"/>
              <a:gd name="connsiteX12" fmla="*/ 6400135 w 7033115"/>
              <a:gd name="connsiteY12" fmla="*/ 0 h 1886985"/>
              <a:gd name="connsiteX13" fmla="*/ 7033115 w 7033115"/>
              <a:gd name="connsiteY13" fmla="*/ 0 h 1886985"/>
              <a:gd name="connsiteX14" fmla="*/ 7033115 w 7033115"/>
              <a:gd name="connsiteY14" fmla="*/ 452876 h 1886985"/>
              <a:gd name="connsiteX15" fmla="*/ 7033115 w 7033115"/>
              <a:gd name="connsiteY15" fmla="*/ 905753 h 1886985"/>
              <a:gd name="connsiteX16" fmla="*/ 7033115 w 7033115"/>
              <a:gd name="connsiteY16" fmla="*/ 1339759 h 1886985"/>
              <a:gd name="connsiteX17" fmla="*/ 7033115 w 7033115"/>
              <a:gd name="connsiteY17" fmla="*/ 1886985 h 1886985"/>
              <a:gd name="connsiteX18" fmla="*/ 6658016 w 7033115"/>
              <a:gd name="connsiteY18" fmla="*/ 1886985 h 1886985"/>
              <a:gd name="connsiteX19" fmla="*/ 6282916 w 7033115"/>
              <a:gd name="connsiteY19" fmla="*/ 1886985 h 1886985"/>
              <a:gd name="connsiteX20" fmla="*/ 5767154 w 7033115"/>
              <a:gd name="connsiteY20" fmla="*/ 1886985 h 1886985"/>
              <a:gd name="connsiteX21" fmla="*/ 5251393 w 7033115"/>
              <a:gd name="connsiteY21" fmla="*/ 1886985 h 1886985"/>
              <a:gd name="connsiteX22" fmla="*/ 4524637 w 7033115"/>
              <a:gd name="connsiteY22" fmla="*/ 1886985 h 1886985"/>
              <a:gd name="connsiteX23" fmla="*/ 4008876 w 7033115"/>
              <a:gd name="connsiteY23" fmla="*/ 1886985 h 1886985"/>
              <a:gd name="connsiteX24" fmla="*/ 3563445 w 7033115"/>
              <a:gd name="connsiteY24" fmla="*/ 1886985 h 1886985"/>
              <a:gd name="connsiteX25" fmla="*/ 2907021 w 7033115"/>
              <a:gd name="connsiteY25" fmla="*/ 1886985 h 1886985"/>
              <a:gd name="connsiteX26" fmla="*/ 2180266 w 7033115"/>
              <a:gd name="connsiteY26" fmla="*/ 1886985 h 1886985"/>
              <a:gd name="connsiteX27" fmla="*/ 1523842 w 7033115"/>
              <a:gd name="connsiteY27" fmla="*/ 1886985 h 1886985"/>
              <a:gd name="connsiteX28" fmla="*/ 937749 w 7033115"/>
              <a:gd name="connsiteY28" fmla="*/ 1886985 h 1886985"/>
              <a:gd name="connsiteX29" fmla="*/ 562649 w 7033115"/>
              <a:gd name="connsiteY29" fmla="*/ 1886985 h 1886985"/>
              <a:gd name="connsiteX30" fmla="*/ 0 w 7033115"/>
              <a:gd name="connsiteY30" fmla="*/ 1886985 h 1886985"/>
              <a:gd name="connsiteX31" fmla="*/ 0 w 7033115"/>
              <a:gd name="connsiteY31" fmla="*/ 1434109 h 1886985"/>
              <a:gd name="connsiteX32" fmla="*/ 0 w 7033115"/>
              <a:gd name="connsiteY32" fmla="*/ 981232 h 1886985"/>
              <a:gd name="connsiteX33" fmla="*/ 0 w 7033115"/>
              <a:gd name="connsiteY33" fmla="*/ 547226 h 1886985"/>
              <a:gd name="connsiteX34" fmla="*/ 0 w 7033115"/>
              <a:gd name="connsiteY34" fmla="*/ 0 h 188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115" h="1886985" extrusionOk="0">
                <a:moveTo>
                  <a:pt x="0" y="0"/>
                </a:moveTo>
                <a:cubicBezTo>
                  <a:pt x="164103" y="-37528"/>
                  <a:pt x="218873" y="19608"/>
                  <a:pt x="375099" y="0"/>
                </a:cubicBezTo>
                <a:cubicBezTo>
                  <a:pt x="531325" y="-19608"/>
                  <a:pt x="717777" y="52385"/>
                  <a:pt x="1031524" y="0"/>
                </a:cubicBezTo>
                <a:cubicBezTo>
                  <a:pt x="1345272" y="-52385"/>
                  <a:pt x="1514290" y="58032"/>
                  <a:pt x="1687948" y="0"/>
                </a:cubicBezTo>
                <a:cubicBezTo>
                  <a:pt x="1861606" y="-58032"/>
                  <a:pt x="2019256" y="50772"/>
                  <a:pt x="2133378" y="0"/>
                </a:cubicBezTo>
                <a:cubicBezTo>
                  <a:pt x="2247500" y="-50772"/>
                  <a:pt x="2342628" y="36206"/>
                  <a:pt x="2508478" y="0"/>
                </a:cubicBezTo>
                <a:cubicBezTo>
                  <a:pt x="2674328" y="-36206"/>
                  <a:pt x="2785867" y="27281"/>
                  <a:pt x="3024239" y="0"/>
                </a:cubicBezTo>
                <a:cubicBezTo>
                  <a:pt x="3262611" y="-27281"/>
                  <a:pt x="3432067" y="4176"/>
                  <a:pt x="3540001" y="0"/>
                </a:cubicBezTo>
                <a:cubicBezTo>
                  <a:pt x="3647935" y="-4176"/>
                  <a:pt x="3871694" y="47574"/>
                  <a:pt x="4196425" y="0"/>
                </a:cubicBezTo>
                <a:cubicBezTo>
                  <a:pt x="4521156" y="-47574"/>
                  <a:pt x="4734614" y="73628"/>
                  <a:pt x="4923181" y="0"/>
                </a:cubicBezTo>
                <a:cubicBezTo>
                  <a:pt x="5111748" y="-73628"/>
                  <a:pt x="5153386" y="14100"/>
                  <a:pt x="5298280" y="0"/>
                </a:cubicBezTo>
                <a:cubicBezTo>
                  <a:pt x="5443174" y="-14100"/>
                  <a:pt x="5562462" y="9134"/>
                  <a:pt x="5814042" y="0"/>
                </a:cubicBezTo>
                <a:cubicBezTo>
                  <a:pt x="6065622" y="-9134"/>
                  <a:pt x="6165030" y="30401"/>
                  <a:pt x="6400135" y="0"/>
                </a:cubicBezTo>
                <a:cubicBezTo>
                  <a:pt x="6635240" y="-30401"/>
                  <a:pt x="6883557" y="66899"/>
                  <a:pt x="7033115" y="0"/>
                </a:cubicBezTo>
                <a:cubicBezTo>
                  <a:pt x="7041632" y="105068"/>
                  <a:pt x="6987101" y="328333"/>
                  <a:pt x="7033115" y="452876"/>
                </a:cubicBezTo>
                <a:cubicBezTo>
                  <a:pt x="7079129" y="577419"/>
                  <a:pt x="7010836" y="774133"/>
                  <a:pt x="7033115" y="905753"/>
                </a:cubicBezTo>
                <a:cubicBezTo>
                  <a:pt x="7055394" y="1037373"/>
                  <a:pt x="7013914" y="1188429"/>
                  <a:pt x="7033115" y="1339759"/>
                </a:cubicBezTo>
                <a:cubicBezTo>
                  <a:pt x="7052316" y="1491089"/>
                  <a:pt x="6972009" y="1709648"/>
                  <a:pt x="7033115" y="1886985"/>
                </a:cubicBezTo>
                <a:cubicBezTo>
                  <a:pt x="6914376" y="1922784"/>
                  <a:pt x="6764722" y="1862936"/>
                  <a:pt x="6658016" y="1886985"/>
                </a:cubicBezTo>
                <a:cubicBezTo>
                  <a:pt x="6551310" y="1911034"/>
                  <a:pt x="6358588" y="1866182"/>
                  <a:pt x="6282916" y="1886985"/>
                </a:cubicBezTo>
                <a:cubicBezTo>
                  <a:pt x="6207244" y="1907788"/>
                  <a:pt x="5977681" y="1873519"/>
                  <a:pt x="5767154" y="1886985"/>
                </a:cubicBezTo>
                <a:cubicBezTo>
                  <a:pt x="5556627" y="1900451"/>
                  <a:pt x="5440472" y="1830220"/>
                  <a:pt x="5251393" y="1886985"/>
                </a:cubicBezTo>
                <a:cubicBezTo>
                  <a:pt x="5062314" y="1943750"/>
                  <a:pt x="4745462" y="1801866"/>
                  <a:pt x="4524637" y="1886985"/>
                </a:cubicBezTo>
                <a:cubicBezTo>
                  <a:pt x="4303812" y="1972104"/>
                  <a:pt x="4263909" y="1861621"/>
                  <a:pt x="4008876" y="1886985"/>
                </a:cubicBezTo>
                <a:cubicBezTo>
                  <a:pt x="3753843" y="1912349"/>
                  <a:pt x="3711705" y="1853273"/>
                  <a:pt x="3563445" y="1886985"/>
                </a:cubicBezTo>
                <a:cubicBezTo>
                  <a:pt x="3415185" y="1920697"/>
                  <a:pt x="3197519" y="1844964"/>
                  <a:pt x="2907021" y="1886985"/>
                </a:cubicBezTo>
                <a:cubicBezTo>
                  <a:pt x="2616523" y="1929006"/>
                  <a:pt x="2490534" y="1842504"/>
                  <a:pt x="2180266" y="1886985"/>
                </a:cubicBezTo>
                <a:cubicBezTo>
                  <a:pt x="1869998" y="1931466"/>
                  <a:pt x="1771622" y="1872420"/>
                  <a:pt x="1523842" y="1886985"/>
                </a:cubicBezTo>
                <a:cubicBezTo>
                  <a:pt x="1276062" y="1901550"/>
                  <a:pt x="1201304" y="1842207"/>
                  <a:pt x="937749" y="1886985"/>
                </a:cubicBezTo>
                <a:cubicBezTo>
                  <a:pt x="674194" y="1931763"/>
                  <a:pt x="749159" y="1844996"/>
                  <a:pt x="562649" y="1886985"/>
                </a:cubicBezTo>
                <a:cubicBezTo>
                  <a:pt x="376139" y="1928974"/>
                  <a:pt x="143064" y="1865832"/>
                  <a:pt x="0" y="1886985"/>
                </a:cubicBezTo>
                <a:cubicBezTo>
                  <a:pt x="-19829" y="1732279"/>
                  <a:pt x="18784" y="1589938"/>
                  <a:pt x="0" y="1434109"/>
                </a:cubicBezTo>
                <a:cubicBezTo>
                  <a:pt x="-18784" y="1278280"/>
                  <a:pt x="15764" y="1099845"/>
                  <a:pt x="0" y="981232"/>
                </a:cubicBezTo>
                <a:cubicBezTo>
                  <a:pt x="-15764" y="862619"/>
                  <a:pt x="16208" y="665408"/>
                  <a:pt x="0" y="547226"/>
                </a:cubicBezTo>
                <a:cubicBezTo>
                  <a:pt x="-16208" y="429044"/>
                  <a:pt x="49895" y="238505"/>
                  <a:pt x="0" y="0"/>
                </a:cubicBezTo>
                <a:close/>
              </a:path>
            </a:pathLst>
          </a:custGeom>
          <a:noFill/>
          <a:ln w="57150">
            <a:solidFill>
              <a:srgbClr val="0070C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36">
            <a:extLst>
              <a:ext uri="{FF2B5EF4-FFF2-40B4-BE49-F238E27FC236}">
                <a16:creationId xmlns:a16="http://schemas.microsoft.com/office/drawing/2014/main" id="{C4BBF30A-0459-41A7-9203-E2BB7B3E79AC}"/>
              </a:ext>
            </a:extLst>
          </p:cNvPr>
          <p:cNvSpPr/>
          <p:nvPr/>
        </p:nvSpPr>
        <p:spPr>
          <a:xfrm>
            <a:off x="145774" y="198783"/>
            <a:ext cx="11820939" cy="6480314"/>
          </a:xfrm>
          <a:custGeom>
            <a:avLst/>
            <a:gdLst>
              <a:gd name="connsiteX0" fmla="*/ 0 w 11820939"/>
              <a:gd name="connsiteY0" fmla="*/ 0 h 6480314"/>
              <a:gd name="connsiteX1" fmla="*/ 236419 w 11820939"/>
              <a:gd name="connsiteY1" fmla="*/ 0 h 6480314"/>
              <a:gd name="connsiteX2" fmla="*/ 945675 w 11820939"/>
              <a:gd name="connsiteY2" fmla="*/ 0 h 6480314"/>
              <a:gd name="connsiteX3" fmla="*/ 1654931 w 11820939"/>
              <a:gd name="connsiteY3" fmla="*/ 0 h 6480314"/>
              <a:gd name="connsiteX4" fmla="*/ 2009560 w 11820939"/>
              <a:gd name="connsiteY4" fmla="*/ 0 h 6480314"/>
              <a:gd name="connsiteX5" fmla="*/ 2245978 w 11820939"/>
              <a:gd name="connsiteY5" fmla="*/ 0 h 6480314"/>
              <a:gd name="connsiteX6" fmla="*/ 2718816 w 11820939"/>
              <a:gd name="connsiteY6" fmla="*/ 0 h 6480314"/>
              <a:gd name="connsiteX7" fmla="*/ 3191654 w 11820939"/>
              <a:gd name="connsiteY7" fmla="*/ 0 h 6480314"/>
              <a:gd name="connsiteX8" fmla="*/ 3900910 w 11820939"/>
              <a:gd name="connsiteY8" fmla="*/ 0 h 6480314"/>
              <a:gd name="connsiteX9" fmla="*/ 4728376 w 11820939"/>
              <a:gd name="connsiteY9" fmla="*/ 0 h 6480314"/>
              <a:gd name="connsiteX10" fmla="*/ 4964794 w 11820939"/>
              <a:gd name="connsiteY10" fmla="*/ 0 h 6480314"/>
              <a:gd name="connsiteX11" fmla="*/ 5437632 w 11820939"/>
              <a:gd name="connsiteY11" fmla="*/ 0 h 6480314"/>
              <a:gd name="connsiteX12" fmla="*/ 6028679 w 11820939"/>
              <a:gd name="connsiteY12" fmla="*/ 0 h 6480314"/>
              <a:gd name="connsiteX13" fmla="*/ 6265098 w 11820939"/>
              <a:gd name="connsiteY13" fmla="*/ 0 h 6480314"/>
              <a:gd name="connsiteX14" fmla="*/ 6737935 w 11820939"/>
              <a:gd name="connsiteY14" fmla="*/ 0 h 6480314"/>
              <a:gd name="connsiteX15" fmla="*/ 7092563 w 11820939"/>
              <a:gd name="connsiteY15" fmla="*/ 0 h 6480314"/>
              <a:gd name="connsiteX16" fmla="*/ 7565401 w 11820939"/>
              <a:gd name="connsiteY16" fmla="*/ 0 h 6480314"/>
              <a:gd name="connsiteX17" fmla="*/ 8156448 w 11820939"/>
              <a:gd name="connsiteY17" fmla="*/ 0 h 6480314"/>
              <a:gd name="connsiteX18" fmla="*/ 8629285 w 11820939"/>
              <a:gd name="connsiteY18" fmla="*/ 0 h 6480314"/>
              <a:gd name="connsiteX19" fmla="*/ 9102123 w 11820939"/>
              <a:gd name="connsiteY19" fmla="*/ 0 h 6480314"/>
              <a:gd name="connsiteX20" fmla="*/ 9811379 w 11820939"/>
              <a:gd name="connsiteY20" fmla="*/ 0 h 6480314"/>
              <a:gd name="connsiteX21" fmla="*/ 10166008 w 11820939"/>
              <a:gd name="connsiteY21" fmla="*/ 0 h 6480314"/>
              <a:gd name="connsiteX22" fmla="*/ 10638845 w 11820939"/>
              <a:gd name="connsiteY22" fmla="*/ 0 h 6480314"/>
              <a:gd name="connsiteX23" fmla="*/ 10875264 w 11820939"/>
              <a:gd name="connsiteY23" fmla="*/ 0 h 6480314"/>
              <a:gd name="connsiteX24" fmla="*/ 11229892 w 11820939"/>
              <a:gd name="connsiteY24" fmla="*/ 0 h 6480314"/>
              <a:gd name="connsiteX25" fmla="*/ 11820939 w 11820939"/>
              <a:gd name="connsiteY25" fmla="*/ 0 h 6480314"/>
              <a:gd name="connsiteX26" fmla="*/ 11820939 w 11820939"/>
              <a:gd name="connsiteY26" fmla="*/ 459513 h 6480314"/>
              <a:gd name="connsiteX27" fmla="*/ 11820939 w 11820939"/>
              <a:gd name="connsiteY27" fmla="*/ 1048633 h 6480314"/>
              <a:gd name="connsiteX28" fmla="*/ 11820939 w 11820939"/>
              <a:gd name="connsiteY28" fmla="*/ 1637752 h 6480314"/>
              <a:gd name="connsiteX29" fmla="*/ 11820939 w 11820939"/>
              <a:gd name="connsiteY29" fmla="*/ 2226872 h 6480314"/>
              <a:gd name="connsiteX30" fmla="*/ 11820939 w 11820939"/>
              <a:gd name="connsiteY30" fmla="*/ 2880794 h 6480314"/>
              <a:gd name="connsiteX31" fmla="*/ 11820939 w 11820939"/>
              <a:gd name="connsiteY31" fmla="*/ 3275504 h 6480314"/>
              <a:gd name="connsiteX32" fmla="*/ 11820939 w 11820939"/>
              <a:gd name="connsiteY32" fmla="*/ 3670214 h 6480314"/>
              <a:gd name="connsiteX33" fmla="*/ 11820939 w 11820939"/>
              <a:gd name="connsiteY33" fmla="*/ 4064924 h 6480314"/>
              <a:gd name="connsiteX34" fmla="*/ 11820939 w 11820939"/>
              <a:gd name="connsiteY34" fmla="*/ 4524437 h 6480314"/>
              <a:gd name="connsiteX35" fmla="*/ 11820939 w 11820939"/>
              <a:gd name="connsiteY35" fmla="*/ 4983951 h 6480314"/>
              <a:gd name="connsiteX36" fmla="*/ 11820939 w 11820939"/>
              <a:gd name="connsiteY36" fmla="*/ 5508267 h 6480314"/>
              <a:gd name="connsiteX37" fmla="*/ 11820939 w 11820939"/>
              <a:gd name="connsiteY37" fmla="*/ 6480314 h 6480314"/>
              <a:gd name="connsiteX38" fmla="*/ 11466311 w 11820939"/>
              <a:gd name="connsiteY38" fmla="*/ 6480314 h 6480314"/>
              <a:gd name="connsiteX39" fmla="*/ 10638845 w 11820939"/>
              <a:gd name="connsiteY39" fmla="*/ 6480314 h 6480314"/>
              <a:gd name="connsiteX40" fmla="*/ 10284217 w 11820939"/>
              <a:gd name="connsiteY40" fmla="*/ 6480314 h 6480314"/>
              <a:gd name="connsiteX41" fmla="*/ 9574961 w 11820939"/>
              <a:gd name="connsiteY41" fmla="*/ 6480314 h 6480314"/>
              <a:gd name="connsiteX42" fmla="*/ 8983914 w 11820939"/>
              <a:gd name="connsiteY42" fmla="*/ 6480314 h 6480314"/>
              <a:gd name="connsiteX43" fmla="*/ 8629285 w 11820939"/>
              <a:gd name="connsiteY43" fmla="*/ 6480314 h 6480314"/>
              <a:gd name="connsiteX44" fmla="*/ 7801820 w 11820939"/>
              <a:gd name="connsiteY44" fmla="*/ 6480314 h 6480314"/>
              <a:gd name="connsiteX45" fmla="*/ 7447192 w 11820939"/>
              <a:gd name="connsiteY45" fmla="*/ 6480314 h 6480314"/>
              <a:gd name="connsiteX46" fmla="*/ 6974354 w 11820939"/>
              <a:gd name="connsiteY46" fmla="*/ 6480314 h 6480314"/>
              <a:gd name="connsiteX47" fmla="*/ 6501516 w 11820939"/>
              <a:gd name="connsiteY47" fmla="*/ 6480314 h 6480314"/>
              <a:gd name="connsiteX48" fmla="*/ 6146888 w 11820939"/>
              <a:gd name="connsiteY48" fmla="*/ 6480314 h 6480314"/>
              <a:gd name="connsiteX49" fmla="*/ 5792260 w 11820939"/>
              <a:gd name="connsiteY49" fmla="*/ 6480314 h 6480314"/>
              <a:gd name="connsiteX50" fmla="*/ 5083004 w 11820939"/>
              <a:gd name="connsiteY50" fmla="*/ 6480314 h 6480314"/>
              <a:gd name="connsiteX51" fmla="*/ 4491957 w 11820939"/>
              <a:gd name="connsiteY51" fmla="*/ 6480314 h 6480314"/>
              <a:gd name="connsiteX52" fmla="*/ 3782700 w 11820939"/>
              <a:gd name="connsiteY52" fmla="*/ 6480314 h 6480314"/>
              <a:gd name="connsiteX53" fmla="*/ 3309863 w 11820939"/>
              <a:gd name="connsiteY53" fmla="*/ 6480314 h 6480314"/>
              <a:gd name="connsiteX54" fmla="*/ 2600607 w 11820939"/>
              <a:gd name="connsiteY54" fmla="*/ 6480314 h 6480314"/>
              <a:gd name="connsiteX55" fmla="*/ 1891350 w 11820939"/>
              <a:gd name="connsiteY55" fmla="*/ 6480314 h 6480314"/>
              <a:gd name="connsiteX56" fmla="*/ 1418513 w 11820939"/>
              <a:gd name="connsiteY56" fmla="*/ 6480314 h 6480314"/>
              <a:gd name="connsiteX57" fmla="*/ 827466 w 11820939"/>
              <a:gd name="connsiteY57" fmla="*/ 6480314 h 6480314"/>
              <a:gd name="connsiteX58" fmla="*/ 0 w 11820939"/>
              <a:gd name="connsiteY58" fmla="*/ 6480314 h 6480314"/>
              <a:gd name="connsiteX59" fmla="*/ 0 w 11820939"/>
              <a:gd name="connsiteY59" fmla="*/ 6085604 h 6480314"/>
              <a:gd name="connsiteX60" fmla="*/ 0 w 11820939"/>
              <a:gd name="connsiteY60" fmla="*/ 5496485 h 6480314"/>
              <a:gd name="connsiteX61" fmla="*/ 0 w 11820939"/>
              <a:gd name="connsiteY61" fmla="*/ 5036971 h 6480314"/>
              <a:gd name="connsiteX62" fmla="*/ 0 w 11820939"/>
              <a:gd name="connsiteY62" fmla="*/ 4318246 h 6480314"/>
              <a:gd name="connsiteX63" fmla="*/ 0 w 11820939"/>
              <a:gd name="connsiteY63" fmla="*/ 3599520 h 6480314"/>
              <a:gd name="connsiteX64" fmla="*/ 0 w 11820939"/>
              <a:gd name="connsiteY64" fmla="*/ 3140007 h 6480314"/>
              <a:gd name="connsiteX65" fmla="*/ 0 w 11820939"/>
              <a:gd name="connsiteY65" fmla="*/ 2745297 h 6480314"/>
              <a:gd name="connsiteX66" fmla="*/ 0 w 11820939"/>
              <a:gd name="connsiteY66" fmla="*/ 2091374 h 6480314"/>
              <a:gd name="connsiteX67" fmla="*/ 0 w 11820939"/>
              <a:gd name="connsiteY67" fmla="*/ 1437451 h 6480314"/>
              <a:gd name="connsiteX68" fmla="*/ 0 w 11820939"/>
              <a:gd name="connsiteY68" fmla="*/ 977938 h 6480314"/>
              <a:gd name="connsiteX69" fmla="*/ 0 w 11820939"/>
              <a:gd name="connsiteY69" fmla="*/ 0 h 648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1820939" h="6480314" extrusionOk="0">
                <a:moveTo>
                  <a:pt x="0" y="0"/>
                </a:moveTo>
                <a:cubicBezTo>
                  <a:pt x="47882" y="-15604"/>
                  <a:pt x="168117" y="1441"/>
                  <a:pt x="236419" y="0"/>
                </a:cubicBezTo>
                <a:cubicBezTo>
                  <a:pt x="304721" y="-1441"/>
                  <a:pt x="729807" y="81312"/>
                  <a:pt x="945675" y="0"/>
                </a:cubicBezTo>
                <a:cubicBezTo>
                  <a:pt x="1161543" y="-81312"/>
                  <a:pt x="1321734" y="36035"/>
                  <a:pt x="1654931" y="0"/>
                </a:cubicBezTo>
                <a:cubicBezTo>
                  <a:pt x="1988128" y="-36035"/>
                  <a:pt x="1837245" y="3624"/>
                  <a:pt x="2009560" y="0"/>
                </a:cubicBezTo>
                <a:cubicBezTo>
                  <a:pt x="2181875" y="-3624"/>
                  <a:pt x="2186748" y="21323"/>
                  <a:pt x="2245978" y="0"/>
                </a:cubicBezTo>
                <a:cubicBezTo>
                  <a:pt x="2305208" y="-21323"/>
                  <a:pt x="2533280" y="29676"/>
                  <a:pt x="2718816" y="0"/>
                </a:cubicBezTo>
                <a:cubicBezTo>
                  <a:pt x="2904352" y="-29676"/>
                  <a:pt x="3002934" y="30922"/>
                  <a:pt x="3191654" y="0"/>
                </a:cubicBezTo>
                <a:cubicBezTo>
                  <a:pt x="3380374" y="-30922"/>
                  <a:pt x="3589711" y="4557"/>
                  <a:pt x="3900910" y="0"/>
                </a:cubicBezTo>
                <a:cubicBezTo>
                  <a:pt x="4212109" y="-4557"/>
                  <a:pt x="4519856" y="62377"/>
                  <a:pt x="4728376" y="0"/>
                </a:cubicBezTo>
                <a:cubicBezTo>
                  <a:pt x="4936896" y="-62377"/>
                  <a:pt x="4905407" y="20623"/>
                  <a:pt x="4964794" y="0"/>
                </a:cubicBezTo>
                <a:cubicBezTo>
                  <a:pt x="5024181" y="-20623"/>
                  <a:pt x="5333346" y="12343"/>
                  <a:pt x="5437632" y="0"/>
                </a:cubicBezTo>
                <a:cubicBezTo>
                  <a:pt x="5541918" y="-12343"/>
                  <a:pt x="5882100" y="61195"/>
                  <a:pt x="6028679" y="0"/>
                </a:cubicBezTo>
                <a:cubicBezTo>
                  <a:pt x="6175258" y="-61195"/>
                  <a:pt x="6217367" y="12712"/>
                  <a:pt x="6265098" y="0"/>
                </a:cubicBezTo>
                <a:cubicBezTo>
                  <a:pt x="6312829" y="-12712"/>
                  <a:pt x="6519601" y="52380"/>
                  <a:pt x="6737935" y="0"/>
                </a:cubicBezTo>
                <a:cubicBezTo>
                  <a:pt x="6956269" y="-52380"/>
                  <a:pt x="6994406" y="34101"/>
                  <a:pt x="7092563" y="0"/>
                </a:cubicBezTo>
                <a:cubicBezTo>
                  <a:pt x="7190720" y="-34101"/>
                  <a:pt x="7344788" y="521"/>
                  <a:pt x="7565401" y="0"/>
                </a:cubicBezTo>
                <a:cubicBezTo>
                  <a:pt x="7786014" y="-521"/>
                  <a:pt x="7956685" y="66517"/>
                  <a:pt x="8156448" y="0"/>
                </a:cubicBezTo>
                <a:cubicBezTo>
                  <a:pt x="8356211" y="-66517"/>
                  <a:pt x="8406788" y="52758"/>
                  <a:pt x="8629285" y="0"/>
                </a:cubicBezTo>
                <a:cubicBezTo>
                  <a:pt x="8851782" y="-52758"/>
                  <a:pt x="8990644" y="52355"/>
                  <a:pt x="9102123" y="0"/>
                </a:cubicBezTo>
                <a:cubicBezTo>
                  <a:pt x="9213602" y="-52355"/>
                  <a:pt x="9506227" y="6373"/>
                  <a:pt x="9811379" y="0"/>
                </a:cubicBezTo>
                <a:cubicBezTo>
                  <a:pt x="10116531" y="-6373"/>
                  <a:pt x="10008456" y="22597"/>
                  <a:pt x="10166008" y="0"/>
                </a:cubicBezTo>
                <a:cubicBezTo>
                  <a:pt x="10323560" y="-22597"/>
                  <a:pt x="10533822" y="11172"/>
                  <a:pt x="10638845" y="0"/>
                </a:cubicBezTo>
                <a:cubicBezTo>
                  <a:pt x="10743868" y="-11172"/>
                  <a:pt x="10827093" y="10862"/>
                  <a:pt x="10875264" y="0"/>
                </a:cubicBezTo>
                <a:cubicBezTo>
                  <a:pt x="10923435" y="-10862"/>
                  <a:pt x="11093348" y="33196"/>
                  <a:pt x="11229892" y="0"/>
                </a:cubicBezTo>
                <a:cubicBezTo>
                  <a:pt x="11366436" y="-33196"/>
                  <a:pt x="11648265" y="7589"/>
                  <a:pt x="11820939" y="0"/>
                </a:cubicBezTo>
                <a:cubicBezTo>
                  <a:pt x="11867079" y="137037"/>
                  <a:pt x="11786380" y="362149"/>
                  <a:pt x="11820939" y="459513"/>
                </a:cubicBezTo>
                <a:cubicBezTo>
                  <a:pt x="11855498" y="556877"/>
                  <a:pt x="11764296" y="763150"/>
                  <a:pt x="11820939" y="1048633"/>
                </a:cubicBezTo>
                <a:cubicBezTo>
                  <a:pt x="11877582" y="1334116"/>
                  <a:pt x="11799855" y="1345022"/>
                  <a:pt x="11820939" y="1637752"/>
                </a:cubicBezTo>
                <a:cubicBezTo>
                  <a:pt x="11842023" y="1930482"/>
                  <a:pt x="11816271" y="1983699"/>
                  <a:pt x="11820939" y="2226872"/>
                </a:cubicBezTo>
                <a:cubicBezTo>
                  <a:pt x="11825607" y="2470045"/>
                  <a:pt x="11788437" y="2735482"/>
                  <a:pt x="11820939" y="2880794"/>
                </a:cubicBezTo>
                <a:cubicBezTo>
                  <a:pt x="11853441" y="3026106"/>
                  <a:pt x="11807343" y="3113148"/>
                  <a:pt x="11820939" y="3275504"/>
                </a:cubicBezTo>
                <a:cubicBezTo>
                  <a:pt x="11834535" y="3437860"/>
                  <a:pt x="11778839" y="3530732"/>
                  <a:pt x="11820939" y="3670214"/>
                </a:cubicBezTo>
                <a:cubicBezTo>
                  <a:pt x="11863039" y="3809696"/>
                  <a:pt x="11804538" y="3871213"/>
                  <a:pt x="11820939" y="4064924"/>
                </a:cubicBezTo>
                <a:cubicBezTo>
                  <a:pt x="11837340" y="4258635"/>
                  <a:pt x="11773608" y="4378639"/>
                  <a:pt x="11820939" y="4524437"/>
                </a:cubicBezTo>
                <a:cubicBezTo>
                  <a:pt x="11868270" y="4670235"/>
                  <a:pt x="11799252" y="4819419"/>
                  <a:pt x="11820939" y="4983951"/>
                </a:cubicBezTo>
                <a:cubicBezTo>
                  <a:pt x="11842626" y="5148483"/>
                  <a:pt x="11777543" y="5251853"/>
                  <a:pt x="11820939" y="5508267"/>
                </a:cubicBezTo>
                <a:cubicBezTo>
                  <a:pt x="11864335" y="5764681"/>
                  <a:pt x="11794934" y="6053227"/>
                  <a:pt x="11820939" y="6480314"/>
                </a:cubicBezTo>
                <a:cubicBezTo>
                  <a:pt x="11725336" y="6502961"/>
                  <a:pt x="11641228" y="6441027"/>
                  <a:pt x="11466311" y="6480314"/>
                </a:cubicBezTo>
                <a:cubicBezTo>
                  <a:pt x="11291394" y="6519601"/>
                  <a:pt x="10839189" y="6438204"/>
                  <a:pt x="10638845" y="6480314"/>
                </a:cubicBezTo>
                <a:cubicBezTo>
                  <a:pt x="10438501" y="6522424"/>
                  <a:pt x="10433717" y="6441476"/>
                  <a:pt x="10284217" y="6480314"/>
                </a:cubicBezTo>
                <a:cubicBezTo>
                  <a:pt x="10134717" y="6519152"/>
                  <a:pt x="9833411" y="6430630"/>
                  <a:pt x="9574961" y="6480314"/>
                </a:cubicBezTo>
                <a:cubicBezTo>
                  <a:pt x="9316511" y="6529998"/>
                  <a:pt x="9255697" y="6444749"/>
                  <a:pt x="8983914" y="6480314"/>
                </a:cubicBezTo>
                <a:cubicBezTo>
                  <a:pt x="8712131" y="6515879"/>
                  <a:pt x="8801415" y="6454792"/>
                  <a:pt x="8629285" y="6480314"/>
                </a:cubicBezTo>
                <a:cubicBezTo>
                  <a:pt x="8457155" y="6505836"/>
                  <a:pt x="8061101" y="6414775"/>
                  <a:pt x="7801820" y="6480314"/>
                </a:cubicBezTo>
                <a:cubicBezTo>
                  <a:pt x="7542540" y="6545853"/>
                  <a:pt x="7579904" y="6453958"/>
                  <a:pt x="7447192" y="6480314"/>
                </a:cubicBezTo>
                <a:cubicBezTo>
                  <a:pt x="7314480" y="6506670"/>
                  <a:pt x="7087739" y="6449940"/>
                  <a:pt x="6974354" y="6480314"/>
                </a:cubicBezTo>
                <a:cubicBezTo>
                  <a:pt x="6860969" y="6510688"/>
                  <a:pt x="6621578" y="6458364"/>
                  <a:pt x="6501516" y="6480314"/>
                </a:cubicBezTo>
                <a:cubicBezTo>
                  <a:pt x="6381454" y="6502264"/>
                  <a:pt x="6255977" y="6455277"/>
                  <a:pt x="6146888" y="6480314"/>
                </a:cubicBezTo>
                <a:cubicBezTo>
                  <a:pt x="6037799" y="6505351"/>
                  <a:pt x="5902616" y="6475527"/>
                  <a:pt x="5792260" y="6480314"/>
                </a:cubicBezTo>
                <a:cubicBezTo>
                  <a:pt x="5681904" y="6485101"/>
                  <a:pt x="5252149" y="6455302"/>
                  <a:pt x="5083004" y="6480314"/>
                </a:cubicBezTo>
                <a:cubicBezTo>
                  <a:pt x="4913859" y="6505326"/>
                  <a:pt x="4754971" y="6425159"/>
                  <a:pt x="4491957" y="6480314"/>
                </a:cubicBezTo>
                <a:cubicBezTo>
                  <a:pt x="4228943" y="6535469"/>
                  <a:pt x="3984402" y="6471846"/>
                  <a:pt x="3782700" y="6480314"/>
                </a:cubicBezTo>
                <a:cubicBezTo>
                  <a:pt x="3580998" y="6488782"/>
                  <a:pt x="3534430" y="6435594"/>
                  <a:pt x="3309863" y="6480314"/>
                </a:cubicBezTo>
                <a:cubicBezTo>
                  <a:pt x="3085296" y="6525034"/>
                  <a:pt x="2842954" y="6432548"/>
                  <a:pt x="2600607" y="6480314"/>
                </a:cubicBezTo>
                <a:cubicBezTo>
                  <a:pt x="2358260" y="6528080"/>
                  <a:pt x="2171502" y="6415286"/>
                  <a:pt x="1891350" y="6480314"/>
                </a:cubicBezTo>
                <a:cubicBezTo>
                  <a:pt x="1611198" y="6545342"/>
                  <a:pt x="1590664" y="6472592"/>
                  <a:pt x="1418513" y="6480314"/>
                </a:cubicBezTo>
                <a:cubicBezTo>
                  <a:pt x="1246362" y="6488036"/>
                  <a:pt x="1070669" y="6450396"/>
                  <a:pt x="827466" y="6480314"/>
                </a:cubicBezTo>
                <a:cubicBezTo>
                  <a:pt x="584263" y="6510232"/>
                  <a:pt x="248138" y="6391900"/>
                  <a:pt x="0" y="6480314"/>
                </a:cubicBezTo>
                <a:cubicBezTo>
                  <a:pt x="-7665" y="6290751"/>
                  <a:pt x="2902" y="6173240"/>
                  <a:pt x="0" y="6085604"/>
                </a:cubicBezTo>
                <a:cubicBezTo>
                  <a:pt x="-2902" y="5997968"/>
                  <a:pt x="67788" y="5638912"/>
                  <a:pt x="0" y="5496485"/>
                </a:cubicBezTo>
                <a:cubicBezTo>
                  <a:pt x="-67788" y="5354058"/>
                  <a:pt x="2015" y="5247288"/>
                  <a:pt x="0" y="5036971"/>
                </a:cubicBezTo>
                <a:cubicBezTo>
                  <a:pt x="-2015" y="4826654"/>
                  <a:pt x="45098" y="4615308"/>
                  <a:pt x="0" y="4318246"/>
                </a:cubicBezTo>
                <a:cubicBezTo>
                  <a:pt x="-45098" y="4021184"/>
                  <a:pt x="52268" y="3933553"/>
                  <a:pt x="0" y="3599520"/>
                </a:cubicBezTo>
                <a:cubicBezTo>
                  <a:pt x="-52268" y="3265487"/>
                  <a:pt x="13285" y="3309955"/>
                  <a:pt x="0" y="3140007"/>
                </a:cubicBezTo>
                <a:cubicBezTo>
                  <a:pt x="-13285" y="2970059"/>
                  <a:pt x="22865" y="2911640"/>
                  <a:pt x="0" y="2745297"/>
                </a:cubicBezTo>
                <a:cubicBezTo>
                  <a:pt x="-22865" y="2578954"/>
                  <a:pt x="34983" y="2246797"/>
                  <a:pt x="0" y="2091374"/>
                </a:cubicBezTo>
                <a:cubicBezTo>
                  <a:pt x="-34983" y="1935951"/>
                  <a:pt x="58473" y="1607230"/>
                  <a:pt x="0" y="1437451"/>
                </a:cubicBezTo>
                <a:cubicBezTo>
                  <a:pt x="-58473" y="1267672"/>
                  <a:pt x="1971" y="1175641"/>
                  <a:pt x="0" y="977938"/>
                </a:cubicBezTo>
                <a:cubicBezTo>
                  <a:pt x="-1971" y="780235"/>
                  <a:pt x="100203" y="480395"/>
                  <a:pt x="0" y="0"/>
                </a:cubicBezTo>
                <a:close/>
              </a:path>
            </a:pathLst>
          </a:custGeom>
          <a:noFill/>
          <a:ln w="57150">
            <a:solidFill>
              <a:srgbClr val="7030A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F76B1D2-BEAE-4541-A908-F695E0DE3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13" y="2561633"/>
            <a:ext cx="5937927" cy="4029075"/>
          </a:xfrm>
          <a:prstGeom prst="rect">
            <a:avLst/>
          </a:prstGeom>
        </p:spPr>
      </p:pic>
    </p:spTree>
    <p:extLst>
      <p:ext uri="{BB962C8B-B14F-4D97-AF65-F5344CB8AC3E}">
        <p14:creationId xmlns:p14="http://schemas.microsoft.com/office/powerpoint/2010/main" val="312831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88F2-DAB1-4068-A626-769D427D09CA}"/>
              </a:ext>
            </a:extLst>
          </p:cNvPr>
          <p:cNvSpPr>
            <a:spLocks noGrp="1"/>
          </p:cNvSpPr>
          <p:nvPr>
            <p:ph type="title"/>
          </p:nvPr>
        </p:nvSpPr>
        <p:spPr>
          <a:xfrm>
            <a:off x="228600" y="0"/>
            <a:ext cx="10515600" cy="1325563"/>
          </a:xfrm>
        </p:spPr>
        <p:txBody>
          <a:bodyPr/>
          <a:lstStyle/>
          <a:p>
            <a:r>
              <a:rPr lang="en-US" b="1" dirty="0"/>
              <a:t>Transposition Ciphers</a:t>
            </a:r>
            <a:endParaRPr lang="en-GB" b="1" dirty="0"/>
          </a:p>
        </p:txBody>
      </p:sp>
      <p:sp>
        <p:nvSpPr>
          <p:cNvPr id="3" name="Content Placeholder 2">
            <a:extLst>
              <a:ext uri="{FF2B5EF4-FFF2-40B4-BE49-F238E27FC236}">
                <a16:creationId xmlns:a16="http://schemas.microsoft.com/office/drawing/2014/main" id="{03FD068D-2037-431F-9000-074ED807DDF2}"/>
              </a:ext>
            </a:extLst>
          </p:cNvPr>
          <p:cNvSpPr>
            <a:spLocks noGrp="1"/>
          </p:cNvSpPr>
          <p:nvPr>
            <p:ph idx="1"/>
          </p:nvPr>
        </p:nvSpPr>
        <p:spPr>
          <a:xfrm>
            <a:off x="337930" y="934278"/>
            <a:ext cx="11854070" cy="987287"/>
          </a:xfrm>
        </p:spPr>
        <p:txBody>
          <a:bodyPr>
            <a:normAutofit fontScale="92500" lnSpcReduction="20000"/>
          </a:bodyPr>
          <a:lstStyle/>
          <a:p>
            <a:r>
              <a:rPr lang="en-US" dirty="0"/>
              <a:t>Transposition Ciphers are based on a simple idea but are more difficult to crack than codes like the Caesar shift.  A transposition means that the letters of the code are simply rearranged into a different order.  </a:t>
            </a:r>
            <a:endParaRPr lang="en-GB" dirty="0"/>
          </a:p>
          <a:p>
            <a:endParaRPr lang="en-GB" dirty="0"/>
          </a:p>
        </p:txBody>
      </p:sp>
      <p:sp>
        <p:nvSpPr>
          <p:cNvPr id="4" name="Rectangle 36">
            <a:extLst>
              <a:ext uri="{FF2B5EF4-FFF2-40B4-BE49-F238E27FC236}">
                <a16:creationId xmlns:a16="http://schemas.microsoft.com/office/drawing/2014/main" id="{7C18E9B8-8003-4F4E-A54C-ECC08690BFB2}"/>
              </a:ext>
            </a:extLst>
          </p:cNvPr>
          <p:cNvSpPr/>
          <p:nvPr/>
        </p:nvSpPr>
        <p:spPr>
          <a:xfrm>
            <a:off x="119270" y="119270"/>
            <a:ext cx="11964878" cy="1908313"/>
          </a:xfrm>
          <a:custGeom>
            <a:avLst/>
            <a:gdLst>
              <a:gd name="connsiteX0" fmla="*/ 0 w 11964878"/>
              <a:gd name="connsiteY0" fmla="*/ 0 h 1908313"/>
              <a:gd name="connsiteX1" fmla="*/ 239298 w 11964878"/>
              <a:gd name="connsiteY1" fmla="*/ 0 h 1908313"/>
              <a:gd name="connsiteX2" fmla="*/ 957190 w 11964878"/>
              <a:gd name="connsiteY2" fmla="*/ 0 h 1908313"/>
              <a:gd name="connsiteX3" fmla="*/ 1675083 w 11964878"/>
              <a:gd name="connsiteY3" fmla="*/ 0 h 1908313"/>
              <a:gd name="connsiteX4" fmla="*/ 2034029 w 11964878"/>
              <a:gd name="connsiteY4" fmla="*/ 0 h 1908313"/>
              <a:gd name="connsiteX5" fmla="*/ 2273327 w 11964878"/>
              <a:gd name="connsiteY5" fmla="*/ 0 h 1908313"/>
              <a:gd name="connsiteX6" fmla="*/ 2751922 w 11964878"/>
              <a:gd name="connsiteY6" fmla="*/ 0 h 1908313"/>
              <a:gd name="connsiteX7" fmla="*/ 3230517 w 11964878"/>
              <a:gd name="connsiteY7" fmla="*/ 0 h 1908313"/>
              <a:gd name="connsiteX8" fmla="*/ 3948410 w 11964878"/>
              <a:gd name="connsiteY8" fmla="*/ 0 h 1908313"/>
              <a:gd name="connsiteX9" fmla="*/ 4785951 w 11964878"/>
              <a:gd name="connsiteY9" fmla="*/ 0 h 1908313"/>
              <a:gd name="connsiteX10" fmla="*/ 5025249 w 11964878"/>
              <a:gd name="connsiteY10" fmla="*/ 0 h 1908313"/>
              <a:gd name="connsiteX11" fmla="*/ 5503844 w 11964878"/>
              <a:gd name="connsiteY11" fmla="*/ 0 h 1908313"/>
              <a:gd name="connsiteX12" fmla="*/ 6102088 w 11964878"/>
              <a:gd name="connsiteY12" fmla="*/ 0 h 1908313"/>
              <a:gd name="connsiteX13" fmla="*/ 6341385 w 11964878"/>
              <a:gd name="connsiteY13" fmla="*/ 0 h 1908313"/>
              <a:gd name="connsiteX14" fmla="*/ 6819980 w 11964878"/>
              <a:gd name="connsiteY14" fmla="*/ 0 h 1908313"/>
              <a:gd name="connsiteX15" fmla="*/ 7178927 w 11964878"/>
              <a:gd name="connsiteY15" fmla="*/ 0 h 1908313"/>
              <a:gd name="connsiteX16" fmla="*/ 7657522 w 11964878"/>
              <a:gd name="connsiteY16" fmla="*/ 0 h 1908313"/>
              <a:gd name="connsiteX17" fmla="*/ 8255766 w 11964878"/>
              <a:gd name="connsiteY17" fmla="*/ 0 h 1908313"/>
              <a:gd name="connsiteX18" fmla="*/ 8734361 w 11964878"/>
              <a:gd name="connsiteY18" fmla="*/ 0 h 1908313"/>
              <a:gd name="connsiteX19" fmla="*/ 9212956 w 11964878"/>
              <a:gd name="connsiteY19" fmla="*/ 0 h 1908313"/>
              <a:gd name="connsiteX20" fmla="*/ 9930849 w 11964878"/>
              <a:gd name="connsiteY20" fmla="*/ 0 h 1908313"/>
              <a:gd name="connsiteX21" fmla="*/ 10289795 w 11964878"/>
              <a:gd name="connsiteY21" fmla="*/ 0 h 1908313"/>
              <a:gd name="connsiteX22" fmla="*/ 10768390 w 11964878"/>
              <a:gd name="connsiteY22" fmla="*/ 0 h 1908313"/>
              <a:gd name="connsiteX23" fmla="*/ 11007688 w 11964878"/>
              <a:gd name="connsiteY23" fmla="*/ 0 h 1908313"/>
              <a:gd name="connsiteX24" fmla="*/ 11366634 w 11964878"/>
              <a:gd name="connsiteY24" fmla="*/ 0 h 1908313"/>
              <a:gd name="connsiteX25" fmla="*/ 11964878 w 11964878"/>
              <a:gd name="connsiteY25" fmla="*/ 0 h 1908313"/>
              <a:gd name="connsiteX26" fmla="*/ 11964878 w 11964878"/>
              <a:gd name="connsiteY26" fmla="*/ 438912 h 1908313"/>
              <a:gd name="connsiteX27" fmla="*/ 11964878 w 11964878"/>
              <a:gd name="connsiteY27" fmla="*/ 915990 h 1908313"/>
              <a:gd name="connsiteX28" fmla="*/ 11964878 w 11964878"/>
              <a:gd name="connsiteY28" fmla="*/ 1393068 h 1908313"/>
              <a:gd name="connsiteX29" fmla="*/ 11964878 w 11964878"/>
              <a:gd name="connsiteY29" fmla="*/ 1908313 h 1908313"/>
              <a:gd name="connsiteX30" fmla="*/ 11246985 w 11964878"/>
              <a:gd name="connsiteY30" fmla="*/ 1908313 h 1908313"/>
              <a:gd name="connsiteX31" fmla="*/ 10768390 w 11964878"/>
              <a:gd name="connsiteY31" fmla="*/ 1908313 h 1908313"/>
              <a:gd name="connsiteX32" fmla="*/ 9930849 w 11964878"/>
              <a:gd name="connsiteY32" fmla="*/ 1908313 h 1908313"/>
              <a:gd name="connsiteX33" fmla="*/ 9571902 w 11964878"/>
              <a:gd name="connsiteY33" fmla="*/ 1908313 h 1908313"/>
              <a:gd name="connsiteX34" fmla="*/ 9212956 w 11964878"/>
              <a:gd name="connsiteY34" fmla="*/ 1908313 h 1908313"/>
              <a:gd name="connsiteX35" fmla="*/ 8854010 w 11964878"/>
              <a:gd name="connsiteY35" fmla="*/ 1908313 h 1908313"/>
              <a:gd name="connsiteX36" fmla="*/ 8136117 w 11964878"/>
              <a:gd name="connsiteY36" fmla="*/ 1908313 h 1908313"/>
              <a:gd name="connsiteX37" fmla="*/ 7537873 w 11964878"/>
              <a:gd name="connsiteY37" fmla="*/ 1908313 h 1908313"/>
              <a:gd name="connsiteX38" fmla="*/ 6700332 w 11964878"/>
              <a:gd name="connsiteY38" fmla="*/ 1908313 h 1908313"/>
              <a:gd name="connsiteX39" fmla="*/ 5862790 w 11964878"/>
              <a:gd name="connsiteY39" fmla="*/ 1908313 h 1908313"/>
              <a:gd name="connsiteX40" fmla="*/ 5503844 w 11964878"/>
              <a:gd name="connsiteY40" fmla="*/ 1908313 h 1908313"/>
              <a:gd name="connsiteX41" fmla="*/ 4785951 w 11964878"/>
              <a:gd name="connsiteY41" fmla="*/ 1908313 h 1908313"/>
              <a:gd name="connsiteX42" fmla="*/ 4187707 w 11964878"/>
              <a:gd name="connsiteY42" fmla="*/ 1908313 h 1908313"/>
              <a:gd name="connsiteX43" fmla="*/ 3828761 w 11964878"/>
              <a:gd name="connsiteY43" fmla="*/ 1908313 h 1908313"/>
              <a:gd name="connsiteX44" fmla="*/ 2991219 w 11964878"/>
              <a:gd name="connsiteY44" fmla="*/ 1908313 h 1908313"/>
              <a:gd name="connsiteX45" fmla="*/ 2632273 w 11964878"/>
              <a:gd name="connsiteY45" fmla="*/ 1908313 h 1908313"/>
              <a:gd name="connsiteX46" fmla="*/ 2153678 w 11964878"/>
              <a:gd name="connsiteY46" fmla="*/ 1908313 h 1908313"/>
              <a:gd name="connsiteX47" fmla="*/ 1675083 w 11964878"/>
              <a:gd name="connsiteY47" fmla="*/ 1908313 h 1908313"/>
              <a:gd name="connsiteX48" fmla="*/ 1316137 w 11964878"/>
              <a:gd name="connsiteY48" fmla="*/ 1908313 h 1908313"/>
              <a:gd name="connsiteX49" fmla="*/ 957190 w 11964878"/>
              <a:gd name="connsiteY49" fmla="*/ 1908313 h 1908313"/>
              <a:gd name="connsiteX50" fmla="*/ 0 w 11964878"/>
              <a:gd name="connsiteY50" fmla="*/ 1908313 h 1908313"/>
              <a:gd name="connsiteX51" fmla="*/ 0 w 11964878"/>
              <a:gd name="connsiteY51" fmla="*/ 1431235 h 1908313"/>
              <a:gd name="connsiteX52" fmla="*/ 0 w 11964878"/>
              <a:gd name="connsiteY52" fmla="*/ 1011406 h 1908313"/>
              <a:gd name="connsiteX53" fmla="*/ 0 w 11964878"/>
              <a:gd name="connsiteY53" fmla="*/ 496161 h 1908313"/>
              <a:gd name="connsiteX54" fmla="*/ 0 w 11964878"/>
              <a:gd name="connsiteY54" fmla="*/ 0 h 190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964878" h="1908313" extrusionOk="0">
                <a:moveTo>
                  <a:pt x="0" y="0"/>
                </a:moveTo>
                <a:cubicBezTo>
                  <a:pt x="103416" y="-3376"/>
                  <a:pt x="178197" y="12251"/>
                  <a:pt x="239298" y="0"/>
                </a:cubicBezTo>
                <a:cubicBezTo>
                  <a:pt x="300399" y="-12251"/>
                  <a:pt x="715017" y="8959"/>
                  <a:pt x="957190" y="0"/>
                </a:cubicBezTo>
                <a:cubicBezTo>
                  <a:pt x="1199363" y="-8959"/>
                  <a:pt x="1394036" y="61955"/>
                  <a:pt x="1675083" y="0"/>
                </a:cubicBezTo>
                <a:cubicBezTo>
                  <a:pt x="1956130" y="-61955"/>
                  <a:pt x="1960107" y="35234"/>
                  <a:pt x="2034029" y="0"/>
                </a:cubicBezTo>
                <a:cubicBezTo>
                  <a:pt x="2107951" y="-35234"/>
                  <a:pt x="2197611" y="23265"/>
                  <a:pt x="2273327" y="0"/>
                </a:cubicBezTo>
                <a:cubicBezTo>
                  <a:pt x="2349043" y="-23265"/>
                  <a:pt x="2532875" y="41792"/>
                  <a:pt x="2751922" y="0"/>
                </a:cubicBezTo>
                <a:cubicBezTo>
                  <a:pt x="2970970" y="-41792"/>
                  <a:pt x="3041201" y="47948"/>
                  <a:pt x="3230517" y="0"/>
                </a:cubicBezTo>
                <a:cubicBezTo>
                  <a:pt x="3419834" y="-47948"/>
                  <a:pt x="3613155" y="72805"/>
                  <a:pt x="3948410" y="0"/>
                </a:cubicBezTo>
                <a:cubicBezTo>
                  <a:pt x="4283665" y="-72805"/>
                  <a:pt x="4558469" y="54600"/>
                  <a:pt x="4785951" y="0"/>
                </a:cubicBezTo>
                <a:cubicBezTo>
                  <a:pt x="5013433" y="-54600"/>
                  <a:pt x="4941630" y="24127"/>
                  <a:pt x="5025249" y="0"/>
                </a:cubicBezTo>
                <a:cubicBezTo>
                  <a:pt x="5108868" y="-24127"/>
                  <a:pt x="5374435" y="32559"/>
                  <a:pt x="5503844" y="0"/>
                </a:cubicBezTo>
                <a:cubicBezTo>
                  <a:pt x="5633253" y="-32559"/>
                  <a:pt x="5865341" y="66147"/>
                  <a:pt x="6102088" y="0"/>
                </a:cubicBezTo>
                <a:cubicBezTo>
                  <a:pt x="6338835" y="-66147"/>
                  <a:pt x="6287316" y="16634"/>
                  <a:pt x="6341385" y="0"/>
                </a:cubicBezTo>
                <a:cubicBezTo>
                  <a:pt x="6395454" y="-16634"/>
                  <a:pt x="6706091" y="5486"/>
                  <a:pt x="6819980" y="0"/>
                </a:cubicBezTo>
                <a:cubicBezTo>
                  <a:pt x="6933870" y="-5486"/>
                  <a:pt x="7037681" y="17184"/>
                  <a:pt x="7178927" y="0"/>
                </a:cubicBezTo>
                <a:cubicBezTo>
                  <a:pt x="7320173" y="-17184"/>
                  <a:pt x="7480874" y="19320"/>
                  <a:pt x="7657522" y="0"/>
                </a:cubicBezTo>
                <a:cubicBezTo>
                  <a:pt x="7834170" y="-19320"/>
                  <a:pt x="8081390" y="42513"/>
                  <a:pt x="8255766" y="0"/>
                </a:cubicBezTo>
                <a:cubicBezTo>
                  <a:pt x="8430142" y="-42513"/>
                  <a:pt x="8608941" y="27734"/>
                  <a:pt x="8734361" y="0"/>
                </a:cubicBezTo>
                <a:cubicBezTo>
                  <a:pt x="8859782" y="-27734"/>
                  <a:pt x="9018673" y="56193"/>
                  <a:pt x="9212956" y="0"/>
                </a:cubicBezTo>
                <a:cubicBezTo>
                  <a:pt x="9407240" y="-56193"/>
                  <a:pt x="9653286" y="47224"/>
                  <a:pt x="9930849" y="0"/>
                </a:cubicBezTo>
                <a:cubicBezTo>
                  <a:pt x="10208412" y="-47224"/>
                  <a:pt x="10149884" y="42721"/>
                  <a:pt x="10289795" y="0"/>
                </a:cubicBezTo>
                <a:cubicBezTo>
                  <a:pt x="10429706" y="-42721"/>
                  <a:pt x="10573542" y="21070"/>
                  <a:pt x="10768390" y="0"/>
                </a:cubicBezTo>
                <a:cubicBezTo>
                  <a:pt x="10963238" y="-21070"/>
                  <a:pt x="10930273" y="27894"/>
                  <a:pt x="11007688" y="0"/>
                </a:cubicBezTo>
                <a:cubicBezTo>
                  <a:pt x="11085103" y="-27894"/>
                  <a:pt x="11251670" y="8062"/>
                  <a:pt x="11366634" y="0"/>
                </a:cubicBezTo>
                <a:cubicBezTo>
                  <a:pt x="11481598" y="-8062"/>
                  <a:pt x="11844988" y="28917"/>
                  <a:pt x="11964878" y="0"/>
                </a:cubicBezTo>
                <a:cubicBezTo>
                  <a:pt x="12010240" y="109444"/>
                  <a:pt x="11936831" y="327993"/>
                  <a:pt x="11964878" y="438912"/>
                </a:cubicBezTo>
                <a:cubicBezTo>
                  <a:pt x="11992925" y="549831"/>
                  <a:pt x="11907709" y="721303"/>
                  <a:pt x="11964878" y="915990"/>
                </a:cubicBezTo>
                <a:cubicBezTo>
                  <a:pt x="12022047" y="1110677"/>
                  <a:pt x="11918523" y="1179274"/>
                  <a:pt x="11964878" y="1393068"/>
                </a:cubicBezTo>
                <a:cubicBezTo>
                  <a:pt x="12011233" y="1606862"/>
                  <a:pt x="11917109" y="1671363"/>
                  <a:pt x="11964878" y="1908313"/>
                </a:cubicBezTo>
                <a:cubicBezTo>
                  <a:pt x="11624912" y="1992460"/>
                  <a:pt x="11552562" y="1858186"/>
                  <a:pt x="11246985" y="1908313"/>
                </a:cubicBezTo>
                <a:cubicBezTo>
                  <a:pt x="10941408" y="1958440"/>
                  <a:pt x="10890123" y="1884711"/>
                  <a:pt x="10768390" y="1908313"/>
                </a:cubicBezTo>
                <a:cubicBezTo>
                  <a:pt x="10646658" y="1931915"/>
                  <a:pt x="10296445" y="1820185"/>
                  <a:pt x="9930849" y="1908313"/>
                </a:cubicBezTo>
                <a:cubicBezTo>
                  <a:pt x="9565253" y="1996441"/>
                  <a:pt x="9669635" y="1888568"/>
                  <a:pt x="9571902" y="1908313"/>
                </a:cubicBezTo>
                <a:cubicBezTo>
                  <a:pt x="9474169" y="1928058"/>
                  <a:pt x="9355633" y="1889835"/>
                  <a:pt x="9212956" y="1908313"/>
                </a:cubicBezTo>
                <a:cubicBezTo>
                  <a:pt x="9070279" y="1926791"/>
                  <a:pt x="8947477" y="1870488"/>
                  <a:pt x="8854010" y="1908313"/>
                </a:cubicBezTo>
                <a:cubicBezTo>
                  <a:pt x="8760543" y="1946138"/>
                  <a:pt x="8298019" y="1873689"/>
                  <a:pt x="8136117" y="1908313"/>
                </a:cubicBezTo>
                <a:cubicBezTo>
                  <a:pt x="7974215" y="1942937"/>
                  <a:pt x="7668917" y="1848543"/>
                  <a:pt x="7537873" y="1908313"/>
                </a:cubicBezTo>
                <a:cubicBezTo>
                  <a:pt x="7406829" y="1968083"/>
                  <a:pt x="6998587" y="1821041"/>
                  <a:pt x="6700332" y="1908313"/>
                </a:cubicBezTo>
                <a:cubicBezTo>
                  <a:pt x="6402077" y="1995585"/>
                  <a:pt x="6058949" y="1905648"/>
                  <a:pt x="5862790" y="1908313"/>
                </a:cubicBezTo>
                <a:cubicBezTo>
                  <a:pt x="5666631" y="1910978"/>
                  <a:pt x="5631261" y="1873949"/>
                  <a:pt x="5503844" y="1908313"/>
                </a:cubicBezTo>
                <a:cubicBezTo>
                  <a:pt x="5376427" y="1942677"/>
                  <a:pt x="4984254" y="1855556"/>
                  <a:pt x="4785951" y="1908313"/>
                </a:cubicBezTo>
                <a:cubicBezTo>
                  <a:pt x="4587648" y="1961070"/>
                  <a:pt x="4379461" y="1906871"/>
                  <a:pt x="4187707" y="1908313"/>
                </a:cubicBezTo>
                <a:cubicBezTo>
                  <a:pt x="3995953" y="1909755"/>
                  <a:pt x="3982851" y="1907844"/>
                  <a:pt x="3828761" y="1908313"/>
                </a:cubicBezTo>
                <a:cubicBezTo>
                  <a:pt x="3674671" y="1908782"/>
                  <a:pt x="3194776" y="1842601"/>
                  <a:pt x="2991219" y="1908313"/>
                </a:cubicBezTo>
                <a:cubicBezTo>
                  <a:pt x="2787662" y="1974025"/>
                  <a:pt x="2801372" y="1878942"/>
                  <a:pt x="2632273" y="1908313"/>
                </a:cubicBezTo>
                <a:cubicBezTo>
                  <a:pt x="2463174" y="1937684"/>
                  <a:pt x="2339273" y="1853269"/>
                  <a:pt x="2153678" y="1908313"/>
                </a:cubicBezTo>
                <a:cubicBezTo>
                  <a:pt x="1968084" y="1963357"/>
                  <a:pt x="1911342" y="1854270"/>
                  <a:pt x="1675083" y="1908313"/>
                </a:cubicBezTo>
                <a:cubicBezTo>
                  <a:pt x="1438825" y="1962356"/>
                  <a:pt x="1471667" y="1905505"/>
                  <a:pt x="1316137" y="1908313"/>
                </a:cubicBezTo>
                <a:cubicBezTo>
                  <a:pt x="1160607" y="1911121"/>
                  <a:pt x="1091730" y="1891637"/>
                  <a:pt x="957190" y="1908313"/>
                </a:cubicBezTo>
                <a:cubicBezTo>
                  <a:pt x="822650" y="1924989"/>
                  <a:pt x="291447" y="1906547"/>
                  <a:pt x="0" y="1908313"/>
                </a:cubicBezTo>
                <a:cubicBezTo>
                  <a:pt x="-43485" y="1686198"/>
                  <a:pt x="33240" y="1660905"/>
                  <a:pt x="0" y="1431235"/>
                </a:cubicBezTo>
                <a:cubicBezTo>
                  <a:pt x="-33240" y="1201565"/>
                  <a:pt x="42634" y="1115282"/>
                  <a:pt x="0" y="1011406"/>
                </a:cubicBezTo>
                <a:cubicBezTo>
                  <a:pt x="-42634" y="907530"/>
                  <a:pt x="36464" y="690187"/>
                  <a:pt x="0" y="496161"/>
                </a:cubicBezTo>
                <a:cubicBezTo>
                  <a:pt x="-36464" y="302136"/>
                  <a:pt x="31094" y="176022"/>
                  <a:pt x="0" y="0"/>
                </a:cubicBezTo>
                <a:close/>
              </a:path>
            </a:pathLst>
          </a:custGeom>
          <a:noFill/>
          <a:ln w="57150" cap="flat">
            <a:solidFill>
              <a:srgbClr val="00B05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36">
            <a:extLst>
              <a:ext uri="{FF2B5EF4-FFF2-40B4-BE49-F238E27FC236}">
                <a16:creationId xmlns:a16="http://schemas.microsoft.com/office/drawing/2014/main" id="{34851C30-E54C-4D37-BDCE-E31972684CEC}"/>
              </a:ext>
            </a:extLst>
          </p:cNvPr>
          <p:cNvSpPr/>
          <p:nvPr/>
        </p:nvSpPr>
        <p:spPr>
          <a:xfrm>
            <a:off x="126914" y="2209163"/>
            <a:ext cx="6128520" cy="2897405"/>
          </a:xfrm>
          <a:custGeom>
            <a:avLst/>
            <a:gdLst>
              <a:gd name="connsiteX0" fmla="*/ 0 w 6128520"/>
              <a:gd name="connsiteY0" fmla="*/ 0 h 2897405"/>
              <a:gd name="connsiteX1" fmla="*/ 373283 w 6128520"/>
              <a:gd name="connsiteY1" fmla="*/ 0 h 2897405"/>
              <a:gd name="connsiteX2" fmla="*/ 991706 w 6128520"/>
              <a:gd name="connsiteY2" fmla="*/ 0 h 2897405"/>
              <a:gd name="connsiteX3" fmla="*/ 1610129 w 6128520"/>
              <a:gd name="connsiteY3" fmla="*/ 0 h 2897405"/>
              <a:gd name="connsiteX4" fmla="*/ 2044697 w 6128520"/>
              <a:gd name="connsiteY4" fmla="*/ 0 h 2897405"/>
              <a:gd name="connsiteX5" fmla="*/ 2417980 w 6128520"/>
              <a:gd name="connsiteY5" fmla="*/ 0 h 2897405"/>
              <a:gd name="connsiteX6" fmla="*/ 2913833 w 6128520"/>
              <a:gd name="connsiteY6" fmla="*/ 0 h 2897405"/>
              <a:gd name="connsiteX7" fmla="*/ 3409686 w 6128520"/>
              <a:gd name="connsiteY7" fmla="*/ 0 h 2897405"/>
              <a:gd name="connsiteX8" fmla="*/ 4028109 w 6128520"/>
              <a:gd name="connsiteY8" fmla="*/ 0 h 2897405"/>
              <a:gd name="connsiteX9" fmla="*/ 4707818 w 6128520"/>
              <a:gd name="connsiteY9" fmla="*/ 0 h 2897405"/>
              <a:gd name="connsiteX10" fmla="*/ 5081100 w 6128520"/>
              <a:gd name="connsiteY10" fmla="*/ 0 h 2897405"/>
              <a:gd name="connsiteX11" fmla="*/ 5576953 w 6128520"/>
              <a:gd name="connsiteY11" fmla="*/ 0 h 2897405"/>
              <a:gd name="connsiteX12" fmla="*/ 6128520 w 6128520"/>
              <a:gd name="connsiteY12" fmla="*/ 0 h 2897405"/>
              <a:gd name="connsiteX13" fmla="*/ 6128520 w 6128520"/>
              <a:gd name="connsiteY13" fmla="*/ 492559 h 2897405"/>
              <a:gd name="connsiteX14" fmla="*/ 6128520 w 6128520"/>
              <a:gd name="connsiteY14" fmla="*/ 1072040 h 2897405"/>
              <a:gd name="connsiteX15" fmla="*/ 6128520 w 6128520"/>
              <a:gd name="connsiteY15" fmla="*/ 1622547 h 2897405"/>
              <a:gd name="connsiteX16" fmla="*/ 6128520 w 6128520"/>
              <a:gd name="connsiteY16" fmla="*/ 2144080 h 2897405"/>
              <a:gd name="connsiteX17" fmla="*/ 6128520 w 6128520"/>
              <a:gd name="connsiteY17" fmla="*/ 2897405 h 2897405"/>
              <a:gd name="connsiteX18" fmla="*/ 5755237 w 6128520"/>
              <a:gd name="connsiteY18" fmla="*/ 2897405 h 2897405"/>
              <a:gd name="connsiteX19" fmla="*/ 5381955 w 6128520"/>
              <a:gd name="connsiteY19" fmla="*/ 2897405 h 2897405"/>
              <a:gd name="connsiteX20" fmla="*/ 4886102 w 6128520"/>
              <a:gd name="connsiteY20" fmla="*/ 2897405 h 2897405"/>
              <a:gd name="connsiteX21" fmla="*/ 4390249 w 6128520"/>
              <a:gd name="connsiteY21" fmla="*/ 2897405 h 2897405"/>
              <a:gd name="connsiteX22" fmla="*/ 3710540 w 6128520"/>
              <a:gd name="connsiteY22" fmla="*/ 2897405 h 2897405"/>
              <a:gd name="connsiteX23" fmla="*/ 3214687 w 6128520"/>
              <a:gd name="connsiteY23" fmla="*/ 2897405 h 2897405"/>
              <a:gd name="connsiteX24" fmla="*/ 2780120 w 6128520"/>
              <a:gd name="connsiteY24" fmla="*/ 2897405 h 2897405"/>
              <a:gd name="connsiteX25" fmla="*/ 2161696 w 6128520"/>
              <a:gd name="connsiteY25" fmla="*/ 2897405 h 2897405"/>
              <a:gd name="connsiteX26" fmla="*/ 1481988 w 6128520"/>
              <a:gd name="connsiteY26" fmla="*/ 2897405 h 2897405"/>
              <a:gd name="connsiteX27" fmla="*/ 863564 w 6128520"/>
              <a:gd name="connsiteY27" fmla="*/ 2897405 h 2897405"/>
              <a:gd name="connsiteX28" fmla="*/ 0 w 6128520"/>
              <a:gd name="connsiteY28" fmla="*/ 2897405 h 2897405"/>
              <a:gd name="connsiteX29" fmla="*/ 0 w 6128520"/>
              <a:gd name="connsiteY29" fmla="*/ 2404846 h 2897405"/>
              <a:gd name="connsiteX30" fmla="*/ 0 w 6128520"/>
              <a:gd name="connsiteY30" fmla="*/ 1883313 h 2897405"/>
              <a:gd name="connsiteX31" fmla="*/ 0 w 6128520"/>
              <a:gd name="connsiteY31" fmla="*/ 1361780 h 2897405"/>
              <a:gd name="connsiteX32" fmla="*/ 0 w 6128520"/>
              <a:gd name="connsiteY32" fmla="*/ 811273 h 2897405"/>
              <a:gd name="connsiteX33" fmla="*/ 0 w 6128520"/>
              <a:gd name="connsiteY33" fmla="*/ 0 h 289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28520" h="2897405" extrusionOk="0">
                <a:moveTo>
                  <a:pt x="0" y="0"/>
                </a:moveTo>
                <a:cubicBezTo>
                  <a:pt x="145702" y="-30191"/>
                  <a:pt x="201030" y="19544"/>
                  <a:pt x="373283" y="0"/>
                </a:cubicBezTo>
                <a:cubicBezTo>
                  <a:pt x="545536" y="-19544"/>
                  <a:pt x="684443" y="34741"/>
                  <a:pt x="991706" y="0"/>
                </a:cubicBezTo>
                <a:cubicBezTo>
                  <a:pt x="1298969" y="-34741"/>
                  <a:pt x="1468719" y="41124"/>
                  <a:pt x="1610129" y="0"/>
                </a:cubicBezTo>
                <a:cubicBezTo>
                  <a:pt x="1751539" y="-41124"/>
                  <a:pt x="1867757" y="43885"/>
                  <a:pt x="2044697" y="0"/>
                </a:cubicBezTo>
                <a:cubicBezTo>
                  <a:pt x="2221637" y="-43885"/>
                  <a:pt x="2314657" y="15014"/>
                  <a:pt x="2417980" y="0"/>
                </a:cubicBezTo>
                <a:cubicBezTo>
                  <a:pt x="2521303" y="-15014"/>
                  <a:pt x="2726361" y="33939"/>
                  <a:pt x="2913833" y="0"/>
                </a:cubicBezTo>
                <a:cubicBezTo>
                  <a:pt x="3101305" y="-33939"/>
                  <a:pt x="3288537" y="5687"/>
                  <a:pt x="3409686" y="0"/>
                </a:cubicBezTo>
                <a:cubicBezTo>
                  <a:pt x="3530835" y="-5687"/>
                  <a:pt x="3736639" y="9680"/>
                  <a:pt x="4028109" y="0"/>
                </a:cubicBezTo>
                <a:cubicBezTo>
                  <a:pt x="4319579" y="-9680"/>
                  <a:pt x="4408236" y="1388"/>
                  <a:pt x="4707818" y="0"/>
                </a:cubicBezTo>
                <a:cubicBezTo>
                  <a:pt x="5007400" y="-1388"/>
                  <a:pt x="4970599" y="28944"/>
                  <a:pt x="5081100" y="0"/>
                </a:cubicBezTo>
                <a:cubicBezTo>
                  <a:pt x="5191601" y="-28944"/>
                  <a:pt x="5437627" y="39360"/>
                  <a:pt x="5576953" y="0"/>
                </a:cubicBezTo>
                <a:cubicBezTo>
                  <a:pt x="5716279" y="-39360"/>
                  <a:pt x="5908565" y="13149"/>
                  <a:pt x="6128520" y="0"/>
                </a:cubicBezTo>
                <a:cubicBezTo>
                  <a:pt x="6130505" y="136812"/>
                  <a:pt x="6091886" y="273334"/>
                  <a:pt x="6128520" y="492559"/>
                </a:cubicBezTo>
                <a:cubicBezTo>
                  <a:pt x="6165154" y="711784"/>
                  <a:pt x="6123595" y="930334"/>
                  <a:pt x="6128520" y="1072040"/>
                </a:cubicBezTo>
                <a:cubicBezTo>
                  <a:pt x="6133445" y="1213746"/>
                  <a:pt x="6080777" y="1459845"/>
                  <a:pt x="6128520" y="1622547"/>
                </a:cubicBezTo>
                <a:cubicBezTo>
                  <a:pt x="6176263" y="1785249"/>
                  <a:pt x="6105678" y="1941664"/>
                  <a:pt x="6128520" y="2144080"/>
                </a:cubicBezTo>
                <a:cubicBezTo>
                  <a:pt x="6151362" y="2346496"/>
                  <a:pt x="6047248" y="2739029"/>
                  <a:pt x="6128520" y="2897405"/>
                </a:cubicBezTo>
                <a:cubicBezTo>
                  <a:pt x="6032485" y="2929914"/>
                  <a:pt x="5898251" y="2863441"/>
                  <a:pt x="5755237" y="2897405"/>
                </a:cubicBezTo>
                <a:cubicBezTo>
                  <a:pt x="5612223" y="2931369"/>
                  <a:pt x="5567634" y="2889934"/>
                  <a:pt x="5381955" y="2897405"/>
                </a:cubicBezTo>
                <a:cubicBezTo>
                  <a:pt x="5196276" y="2904876"/>
                  <a:pt x="5117604" y="2880639"/>
                  <a:pt x="4886102" y="2897405"/>
                </a:cubicBezTo>
                <a:cubicBezTo>
                  <a:pt x="4654600" y="2914171"/>
                  <a:pt x="4582094" y="2880108"/>
                  <a:pt x="4390249" y="2897405"/>
                </a:cubicBezTo>
                <a:cubicBezTo>
                  <a:pt x="4198404" y="2914702"/>
                  <a:pt x="3923470" y="2871834"/>
                  <a:pt x="3710540" y="2897405"/>
                </a:cubicBezTo>
                <a:cubicBezTo>
                  <a:pt x="3497610" y="2922976"/>
                  <a:pt x="3426739" y="2839061"/>
                  <a:pt x="3214687" y="2897405"/>
                </a:cubicBezTo>
                <a:cubicBezTo>
                  <a:pt x="3002635" y="2955749"/>
                  <a:pt x="2970635" y="2885818"/>
                  <a:pt x="2780120" y="2897405"/>
                </a:cubicBezTo>
                <a:cubicBezTo>
                  <a:pt x="2589605" y="2908992"/>
                  <a:pt x="2286009" y="2886725"/>
                  <a:pt x="2161696" y="2897405"/>
                </a:cubicBezTo>
                <a:cubicBezTo>
                  <a:pt x="2037383" y="2908085"/>
                  <a:pt x="1709539" y="2827786"/>
                  <a:pt x="1481988" y="2897405"/>
                </a:cubicBezTo>
                <a:cubicBezTo>
                  <a:pt x="1254437" y="2967024"/>
                  <a:pt x="1038572" y="2854496"/>
                  <a:pt x="863564" y="2897405"/>
                </a:cubicBezTo>
                <a:cubicBezTo>
                  <a:pt x="688556" y="2940314"/>
                  <a:pt x="386202" y="2797326"/>
                  <a:pt x="0" y="2897405"/>
                </a:cubicBezTo>
                <a:cubicBezTo>
                  <a:pt x="-2937" y="2777352"/>
                  <a:pt x="32507" y="2537798"/>
                  <a:pt x="0" y="2404846"/>
                </a:cubicBezTo>
                <a:cubicBezTo>
                  <a:pt x="-32507" y="2271894"/>
                  <a:pt x="22222" y="2125020"/>
                  <a:pt x="0" y="1883313"/>
                </a:cubicBezTo>
                <a:cubicBezTo>
                  <a:pt x="-22222" y="1641606"/>
                  <a:pt x="61808" y="1619286"/>
                  <a:pt x="0" y="1361780"/>
                </a:cubicBezTo>
                <a:cubicBezTo>
                  <a:pt x="-61808" y="1104274"/>
                  <a:pt x="22081" y="1021068"/>
                  <a:pt x="0" y="811273"/>
                </a:cubicBezTo>
                <a:cubicBezTo>
                  <a:pt x="-22081" y="601478"/>
                  <a:pt x="20673" y="200012"/>
                  <a:pt x="0" y="0"/>
                </a:cubicBezTo>
                <a:close/>
              </a:path>
            </a:pathLst>
          </a:custGeom>
          <a:noFill/>
          <a:ln w="57150">
            <a:solidFill>
              <a:srgbClr val="0070C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36">
            <a:extLst>
              <a:ext uri="{FF2B5EF4-FFF2-40B4-BE49-F238E27FC236}">
                <a16:creationId xmlns:a16="http://schemas.microsoft.com/office/drawing/2014/main" id="{E0EA528D-7F2B-43AB-A7E5-86E26B9B7FDC}"/>
              </a:ext>
            </a:extLst>
          </p:cNvPr>
          <p:cNvSpPr/>
          <p:nvPr/>
        </p:nvSpPr>
        <p:spPr>
          <a:xfrm>
            <a:off x="6439318" y="2209162"/>
            <a:ext cx="5644830" cy="4205702"/>
          </a:xfrm>
          <a:custGeom>
            <a:avLst/>
            <a:gdLst>
              <a:gd name="connsiteX0" fmla="*/ 0 w 5644830"/>
              <a:gd name="connsiteY0" fmla="*/ 0 h 4205702"/>
              <a:gd name="connsiteX1" fmla="*/ 395138 w 5644830"/>
              <a:gd name="connsiteY1" fmla="*/ 0 h 4205702"/>
              <a:gd name="connsiteX2" fmla="*/ 1016069 w 5644830"/>
              <a:gd name="connsiteY2" fmla="*/ 0 h 4205702"/>
              <a:gd name="connsiteX3" fmla="*/ 1637001 w 5644830"/>
              <a:gd name="connsiteY3" fmla="*/ 0 h 4205702"/>
              <a:gd name="connsiteX4" fmla="*/ 2088587 w 5644830"/>
              <a:gd name="connsiteY4" fmla="*/ 0 h 4205702"/>
              <a:gd name="connsiteX5" fmla="*/ 2483725 w 5644830"/>
              <a:gd name="connsiteY5" fmla="*/ 0 h 4205702"/>
              <a:gd name="connsiteX6" fmla="*/ 2991760 w 5644830"/>
              <a:gd name="connsiteY6" fmla="*/ 0 h 4205702"/>
              <a:gd name="connsiteX7" fmla="*/ 3499795 w 5644830"/>
              <a:gd name="connsiteY7" fmla="*/ 0 h 4205702"/>
              <a:gd name="connsiteX8" fmla="*/ 4120726 w 5644830"/>
              <a:gd name="connsiteY8" fmla="*/ 0 h 4205702"/>
              <a:gd name="connsiteX9" fmla="*/ 4798106 w 5644830"/>
              <a:gd name="connsiteY9" fmla="*/ 0 h 4205702"/>
              <a:gd name="connsiteX10" fmla="*/ 5644830 w 5644830"/>
              <a:gd name="connsiteY10" fmla="*/ 0 h 4205702"/>
              <a:gd name="connsiteX11" fmla="*/ 5644830 w 5644830"/>
              <a:gd name="connsiteY11" fmla="*/ 483656 h 4205702"/>
              <a:gd name="connsiteX12" fmla="*/ 5644830 w 5644830"/>
              <a:gd name="connsiteY12" fmla="*/ 1093483 h 4205702"/>
              <a:gd name="connsiteX13" fmla="*/ 5644830 w 5644830"/>
              <a:gd name="connsiteY13" fmla="*/ 1493024 h 4205702"/>
              <a:gd name="connsiteX14" fmla="*/ 5644830 w 5644830"/>
              <a:gd name="connsiteY14" fmla="*/ 2018737 h 4205702"/>
              <a:gd name="connsiteX15" fmla="*/ 5644830 w 5644830"/>
              <a:gd name="connsiteY15" fmla="*/ 2502393 h 4205702"/>
              <a:gd name="connsiteX16" fmla="*/ 5644830 w 5644830"/>
              <a:gd name="connsiteY16" fmla="*/ 2943991 h 4205702"/>
              <a:gd name="connsiteX17" fmla="*/ 5644830 w 5644830"/>
              <a:gd name="connsiteY17" fmla="*/ 3511761 h 4205702"/>
              <a:gd name="connsiteX18" fmla="*/ 5644830 w 5644830"/>
              <a:gd name="connsiteY18" fmla="*/ 4205702 h 4205702"/>
              <a:gd name="connsiteX19" fmla="*/ 5023899 w 5644830"/>
              <a:gd name="connsiteY19" fmla="*/ 4205702 h 4205702"/>
              <a:gd name="connsiteX20" fmla="*/ 4515864 w 5644830"/>
              <a:gd name="connsiteY20" fmla="*/ 4205702 h 4205702"/>
              <a:gd name="connsiteX21" fmla="*/ 4007829 w 5644830"/>
              <a:gd name="connsiteY21" fmla="*/ 4205702 h 4205702"/>
              <a:gd name="connsiteX22" fmla="*/ 3330450 w 5644830"/>
              <a:gd name="connsiteY22" fmla="*/ 4205702 h 4205702"/>
              <a:gd name="connsiteX23" fmla="*/ 2822415 w 5644830"/>
              <a:gd name="connsiteY23" fmla="*/ 4205702 h 4205702"/>
              <a:gd name="connsiteX24" fmla="*/ 2370829 w 5644830"/>
              <a:gd name="connsiteY24" fmla="*/ 4205702 h 4205702"/>
              <a:gd name="connsiteX25" fmla="*/ 1749897 w 5644830"/>
              <a:gd name="connsiteY25" fmla="*/ 4205702 h 4205702"/>
              <a:gd name="connsiteX26" fmla="*/ 1072518 w 5644830"/>
              <a:gd name="connsiteY26" fmla="*/ 4205702 h 4205702"/>
              <a:gd name="connsiteX27" fmla="*/ 0 w 5644830"/>
              <a:gd name="connsiteY27" fmla="*/ 4205702 h 4205702"/>
              <a:gd name="connsiteX28" fmla="*/ 0 w 5644830"/>
              <a:gd name="connsiteY28" fmla="*/ 3679989 h 4205702"/>
              <a:gd name="connsiteX29" fmla="*/ 0 w 5644830"/>
              <a:gd name="connsiteY29" fmla="*/ 3238391 h 4205702"/>
              <a:gd name="connsiteX30" fmla="*/ 0 w 5644830"/>
              <a:gd name="connsiteY30" fmla="*/ 2796792 h 4205702"/>
              <a:gd name="connsiteX31" fmla="*/ 0 w 5644830"/>
              <a:gd name="connsiteY31" fmla="*/ 2355193 h 4205702"/>
              <a:gd name="connsiteX32" fmla="*/ 0 w 5644830"/>
              <a:gd name="connsiteY32" fmla="*/ 1871537 h 4205702"/>
              <a:gd name="connsiteX33" fmla="*/ 0 w 5644830"/>
              <a:gd name="connsiteY33" fmla="*/ 1429939 h 4205702"/>
              <a:gd name="connsiteX34" fmla="*/ 0 w 5644830"/>
              <a:gd name="connsiteY34" fmla="*/ 862169 h 4205702"/>
              <a:gd name="connsiteX35" fmla="*/ 0 w 5644830"/>
              <a:gd name="connsiteY35" fmla="*/ 0 h 420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44830" h="4205702" extrusionOk="0">
                <a:moveTo>
                  <a:pt x="0" y="0"/>
                </a:moveTo>
                <a:cubicBezTo>
                  <a:pt x="192320" y="-36310"/>
                  <a:pt x="283760" y="9392"/>
                  <a:pt x="395138" y="0"/>
                </a:cubicBezTo>
                <a:cubicBezTo>
                  <a:pt x="506516" y="-9392"/>
                  <a:pt x="781953" y="54602"/>
                  <a:pt x="1016069" y="0"/>
                </a:cubicBezTo>
                <a:cubicBezTo>
                  <a:pt x="1250185" y="-54602"/>
                  <a:pt x="1335723" y="1747"/>
                  <a:pt x="1637001" y="0"/>
                </a:cubicBezTo>
                <a:cubicBezTo>
                  <a:pt x="1938279" y="-1747"/>
                  <a:pt x="1916776" y="38180"/>
                  <a:pt x="2088587" y="0"/>
                </a:cubicBezTo>
                <a:cubicBezTo>
                  <a:pt x="2260398" y="-38180"/>
                  <a:pt x="2316490" y="39921"/>
                  <a:pt x="2483725" y="0"/>
                </a:cubicBezTo>
                <a:cubicBezTo>
                  <a:pt x="2650960" y="-39921"/>
                  <a:pt x="2832881" y="59854"/>
                  <a:pt x="2991760" y="0"/>
                </a:cubicBezTo>
                <a:cubicBezTo>
                  <a:pt x="3150640" y="-59854"/>
                  <a:pt x="3267012" y="3282"/>
                  <a:pt x="3499795" y="0"/>
                </a:cubicBezTo>
                <a:cubicBezTo>
                  <a:pt x="3732578" y="-3282"/>
                  <a:pt x="3982545" y="43084"/>
                  <a:pt x="4120726" y="0"/>
                </a:cubicBezTo>
                <a:cubicBezTo>
                  <a:pt x="4258907" y="-43084"/>
                  <a:pt x="4559484" y="18050"/>
                  <a:pt x="4798106" y="0"/>
                </a:cubicBezTo>
                <a:cubicBezTo>
                  <a:pt x="5036728" y="-18050"/>
                  <a:pt x="5383138" y="69846"/>
                  <a:pt x="5644830" y="0"/>
                </a:cubicBezTo>
                <a:cubicBezTo>
                  <a:pt x="5662849" y="216074"/>
                  <a:pt x="5601311" y="332460"/>
                  <a:pt x="5644830" y="483656"/>
                </a:cubicBezTo>
                <a:cubicBezTo>
                  <a:pt x="5688349" y="634852"/>
                  <a:pt x="5602565" y="891044"/>
                  <a:pt x="5644830" y="1093483"/>
                </a:cubicBezTo>
                <a:cubicBezTo>
                  <a:pt x="5687095" y="1295922"/>
                  <a:pt x="5643067" y="1347085"/>
                  <a:pt x="5644830" y="1493024"/>
                </a:cubicBezTo>
                <a:cubicBezTo>
                  <a:pt x="5646593" y="1638963"/>
                  <a:pt x="5607751" y="1852456"/>
                  <a:pt x="5644830" y="2018737"/>
                </a:cubicBezTo>
                <a:cubicBezTo>
                  <a:pt x="5681909" y="2185018"/>
                  <a:pt x="5643615" y="2358215"/>
                  <a:pt x="5644830" y="2502393"/>
                </a:cubicBezTo>
                <a:cubicBezTo>
                  <a:pt x="5646045" y="2646571"/>
                  <a:pt x="5635210" y="2732304"/>
                  <a:pt x="5644830" y="2943991"/>
                </a:cubicBezTo>
                <a:cubicBezTo>
                  <a:pt x="5654450" y="3155678"/>
                  <a:pt x="5630465" y="3361366"/>
                  <a:pt x="5644830" y="3511761"/>
                </a:cubicBezTo>
                <a:cubicBezTo>
                  <a:pt x="5659195" y="3662156"/>
                  <a:pt x="5595422" y="3890110"/>
                  <a:pt x="5644830" y="4205702"/>
                </a:cubicBezTo>
                <a:cubicBezTo>
                  <a:pt x="5403290" y="4246944"/>
                  <a:pt x="5189776" y="4188311"/>
                  <a:pt x="5023899" y="4205702"/>
                </a:cubicBezTo>
                <a:cubicBezTo>
                  <a:pt x="4858022" y="4223093"/>
                  <a:pt x="4663120" y="4195767"/>
                  <a:pt x="4515864" y="4205702"/>
                </a:cubicBezTo>
                <a:cubicBezTo>
                  <a:pt x="4368608" y="4215637"/>
                  <a:pt x="4250192" y="4164662"/>
                  <a:pt x="4007829" y="4205702"/>
                </a:cubicBezTo>
                <a:cubicBezTo>
                  <a:pt x="3765466" y="4246742"/>
                  <a:pt x="3469125" y="4150765"/>
                  <a:pt x="3330450" y="4205702"/>
                </a:cubicBezTo>
                <a:cubicBezTo>
                  <a:pt x="3191775" y="4260639"/>
                  <a:pt x="2932326" y="4190406"/>
                  <a:pt x="2822415" y="4205702"/>
                </a:cubicBezTo>
                <a:cubicBezTo>
                  <a:pt x="2712504" y="4220998"/>
                  <a:pt x="2496754" y="4168081"/>
                  <a:pt x="2370829" y="4205702"/>
                </a:cubicBezTo>
                <a:cubicBezTo>
                  <a:pt x="2244904" y="4243323"/>
                  <a:pt x="1916624" y="4147956"/>
                  <a:pt x="1749897" y="4205702"/>
                </a:cubicBezTo>
                <a:cubicBezTo>
                  <a:pt x="1583170" y="4263448"/>
                  <a:pt x="1316542" y="4203682"/>
                  <a:pt x="1072518" y="4205702"/>
                </a:cubicBezTo>
                <a:cubicBezTo>
                  <a:pt x="828494" y="4207722"/>
                  <a:pt x="454023" y="4185384"/>
                  <a:pt x="0" y="4205702"/>
                </a:cubicBezTo>
                <a:cubicBezTo>
                  <a:pt x="-50910" y="4100080"/>
                  <a:pt x="18126" y="3940998"/>
                  <a:pt x="0" y="3679989"/>
                </a:cubicBezTo>
                <a:cubicBezTo>
                  <a:pt x="-18126" y="3418980"/>
                  <a:pt x="36432" y="3401211"/>
                  <a:pt x="0" y="3238391"/>
                </a:cubicBezTo>
                <a:cubicBezTo>
                  <a:pt x="-36432" y="3075571"/>
                  <a:pt x="12358" y="2969001"/>
                  <a:pt x="0" y="2796792"/>
                </a:cubicBezTo>
                <a:cubicBezTo>
                  <a:pt x="-12358" y="2624583"/>
                  <a:pt x="40490" y="2547045"/>
                  <a:pt x="0" y="2355193"/>
                </a:cubicBezTo>
                <a:cubicBezTo>
                  <a:pt x="-40490" y="2163341"/>
                  <a:pt x="21071" y="2104033"/>
                  <a:pt x="0" y="1871537"/>
                </a:cubicBezTo>
                <a:cubicBezTo>
                  <a:pt x="-21071" y="1639041"/>
                  <a:pt x="30111" y="1532177"/>
                  <a:pt x="0" y="1429939"/>
                </a:cubicBezTo>
                <a:cubicBezTo>
                  <a:pt x="-30111" y="1327701"/>
                  <a:pt x="45993" y="1076755"/>
                  <a:pt x="0" y="862169"/>
                </a:cubicBezTo>
                <a:cubicBezTo>
                  <a:pt x="-45993" y="647583"/>
                  <a:pt x="82031" y="275685"/>
                  <a:pt x="0" y="0"/>
                </a:cubicBezTo>
                <a:close/>
              </a:path>
            </a:pathLst>
          </a:custGeom>
          <a:noFill/>
          <a:ln w="57150">
            <a:solidFill>
              <a:srgbClr val="0070C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36">
            <a:extLst>
              <a:ext uri="{FF2B5EF4-FFF2-40B4-BE49-F238E27FC236}">
                <a16:creationId xmlns:a16="http://schemas.microsoft.com/office/drawing/2014/main" id="{096059D0-436B-4647-88AC-527BDCED80D2}"/>
              </a:ext>
            </a:extLst>
          </p:cNvPr>
          <p:cNvSpPr/>
          <p:nvPr/>
        </p:nvSpPr>
        <p:spPr>
          <a:xfrm>
            <a:off x="145775" y="5236513"/>
            <a:ext cx="6054082" cy="1442584"/>
          </a:xfrm>
          <a:custGeom>
            <a:avLst/>
            <a:gdLst>
              <a:gd name="connsiteX0" fmla="*/ 0 w 6054082"/>
              <a:gd name="connsiteY0" fmla="*/ 0 h 1442584"/>
              <a:gd name="connsiteX1" fmla="*/ 368749 w 6054082"/>
              <a:gd name="connsiteY1" fmla="*/ 0 h 1442584"/>
              <a:gd name="connsiteX2" fmla="*/ 979661 w 6054082"/>
              <a:gd name="connsiteY2" fmla="*/ 0 h 1442584"/>
              <a:gd name="connsiteX3" fmla="*/ 1590572 w 6054082"/>
              <a:gd name="connsiteY3" fmla="*/ 0 h 1442584"/>
              <a:gd name="connsiteX4" fmla="*/ 2019862 w 6054082"/>
              <a:gd name="connsiteY4" fmla="*/ 0 h 1442584"/>
              <a:gd name="connsiteX5" fmla="*/ 2388611 w 6054082"/>
              <a:gd name="connsiteY5" fmla="*/ 0 h 1442584"/>
              <a:gd name="connsiteX6" fmla="*/ 2878441 w 6054082"/>
              <a:gd name="connsiteY6" fmla="*/ 0 h 1442584"/>
              <a:gd name="connsiteX7" fmla="*/ 3368271 w 6054082"/>
              <a:gd name="connsiteY7" fmla="*/ 0 h 1442584"/>
              <a:gd name="connsiteX8" fmla="*/ 3979183 w 6054082"/>
              <a:gd name="connsiteY8" fmla="*/ 0 h 1442584"/>
              <a:gd name="connsiteX9" fmla="*/ 4650636 w 6054082"/>
              <a:gd name="connsiteY9" fmla="*/ 0 h 1442584"/>
              <a:gd name="connsiteX10" fmla="*/ 5019384 w 6054082"/>
              <a:gd name="connsiteY10" fmla="*/ 0 h 1442584"/>
              <a:gd name="connsiteX11" fmla="*/ 5509215 w 6054082"/>
              <a:gd name="connsiteY11" fmla="*/ 0 h 1442584"/>
              <a:gd name="connsiteX12" fmla="*/ 6054082 w 6054082"/>
              <a:gd name="connsiteY12" fmla="*/ 0 h 1442584"/>
              <a:gd name="connsiteX13" fmla="*/ 6054082 w 6054082"/>
              <a:gd name="connsiteY13" fmla="*/ 437584 h 1442584"/>
              <a:gd name="connsiteX14" fmla="*/ 6054082 w 6054082"/>
              <a:gd name="connsiteY14" fmla="*/ 918445 h 1442584"/>
              <a:gd name="connsiteX15" fmla="*/ 6054082 w 6054082"/>
              <a:gd name="connsiteY15" fmla="*/ 1442584 h 1442584"/>
              <a:gd name="connsiteX16" fmla="*/ 5624793 w 6054082"/>
              <a:gd name="connsiteY16" fmla="*/ 1442584 h 1442584"/>
              <a:gd name="connsiteX17" fmla="*/ 5134962 w 6054082"/>
              <a:gd name="connsiteY17" fmla="*/ 1442584 h 1442584"/>
              <a:gd name="connsiteX18" fmla="*/ 4584591 w 6054082"/>
              <a:gd name="connsiteY18" fmla="*/ 1442584 h 1442584"/>
              <a:gd name="connsiteX19" fmla="*/ 4215843 w 6054082"/>
              <a:gd name="connsiteY19" fmla="*/ 1442584 h 1442584"/>
              <a:gd name="connsiteX20" fmla="*/ 3726012 w 6054082"/>
              <a:gd name="connsiteY20" fmla="*/ 1442584 h 1442584"/>
              <a:gd name="connsiteX21" fmla="*/ 3236182 w 6054082"/>
              <a:gd name="connsiteY21" fmla="*/ 1442584 h 1442584"/>
              <a:gd name="connsiteX22" fmla="*/ 2564729 w 6054082"/>
              <a:gd name="connsiteY22" fmla="*/ 1442584 h 1442584"/>
              <a:gd name="connsiteX23" fmla="*/ 2074899 w 6054082"/>
              <a:gd name="connsiteY23" fmla="*/ 1442584 h 1442584"/>
              <a:gd name="connsiteX24" fmla="*/ 1645610 w 6054082"/>
              <a:gd name="connsiteY24" fmla="*/ 1442584 h 1442584"/>
              <a:gd name="connsiteX25" fmla="*/ 1034698 w 6054082"/>
              <a:gd name="connsiteY25" fmla="*/ 1442584 h 1442584"/>
              <a:gd name="connsiteX26" fmla="*/ 0 w 6054082"/>
              <a:gd name="connsiteY26" fmla="*/ 1442584 h 1442584"/>
              <a:gd name="connsiteX27" fmla="*/ 0 w 6054082"/>
              <a:gd name="connsiteY27" fmla="*/ 947297 h 1442584"/>
              <a:gd name="connsiteX28" fmla="*/ 0 w 6054082"/>
              <a:gd name="connsiteY28" fmla="*/ 495287 h 1442584"/>
              <a:gd name="connsiteX29" fmla="*/ 0 w 6054082"/>
              <a:gd name="connsiteY29" fmla="*/ 0 h 144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4082" h="1442584" extrusionOk="0">
                <a:moveTo>
                  <a:pt x="0" y="0"/>
                </a:moveTo>
                <a:cubicBezTo>
                  <a:pt x="78814" y="-25068"/>
                  <a:pt x="214570" y="37695"/>
                  <a:pt x="368749" y="0"/>
                </a:cubicBezTo>
                <a:cubicBezTo>
                  <a:pt x="522928" y="-37695"/>
                  <a:pt x="773486" y="71557"/>
                  <a:pt x="979661" y="0"/>
                </a:cubicBezTo>
                <a:cubicBezTo>
                  <a:pt x="1185836" y="-71557"/>
                  <a:pt x="1405248" y="16984"/>
                  <a:pt x="1590572" y="0"/>
                </a:cubicBezTo>
                <a:cubicBezTo>
                  <a:pt x="1775896" y="-16984"/>
                  <a:pt x="1871586" y="2449"/>
                  <a:pt x="2019862" y="0"/>
                </a:cubicBezTo>
                <a:cubicBezTo>
                  <a:pt x="2168138" y="-2449"/>
                  <a:pt x="2269734" y="7622"/>
                  <a:pt x="2388611" y="0"/>
                </a:cubicBezTo>
                <a:cubicBezTo>
                  <a:pt x="2507488" y="-7622"/>
                  <a:pt x="2732765" y="27718"/>
                  <a:pt x="2878441" y="0"/>
                </a:cubicBezTo>
                <a:cubicBezTo>
                  <a:pt x="3024117" y="-27718"/>
                  <a:pt x="3145825" y="6027"/>
                  <a:pt x="3368271" y="0"/>
                </a:cubicBezTo>
                <a:cubicBezTo>
                  <a:pt x="3590717" y="-6027"/>
                  <a:pt x="3846699" y="23892"/>
                  <a:pt x="3979183" y="0"/>
                </a:cubicBezTo>
                <a:cubicBezTo>
                  <a:pt x="4111667" y="-23892"/>
                  <a:pt x="4423081" y="4423"/>
                  <a:pt x="4650636" y="0"/>
                </a:cubicBezTo>
                <a:cubicBezTo>
                  <a:pt x="4878191" y="-4423"/>
                  <a:pt x="4875139" y="7059"/>
                  <a:pt x="5019384" y="0"/>
                </a:cubicBezTo>
                <a:cubicBezTo>
                  <a:pt x="5163629" y="-7059"/>
                  <a:pt x="5356487" y="2360"/>
                  <a:pt x="5509215" y="0"/>
                </a:cubicBezTo>
                <a:cubicBezTo>
                  <a:pt x="5661943" y="-2360"/>
                  <a:pt x="5896057" y="41774"/>
                  <a:pt x="6054082" y="0"/>
                </a:cubicBezTo>
                <a:cubicBezTo>
                  <a:pt x="6064401" y="179219"/>
                  <a:pt x="6028332" y="284850"/>
                  <a:pt x="6054082" y="437584"/>
                </a:cubicBezTo>
                <a:cubicBezTo>
                  <a:pt x="6079832" y="590318"/>
                  <a:pt x="6017876" y="691372"/>
                  <a:pt x="6054082" y="918445"/>
                </a:cubicBezTo>
                <a:cubicBezTo>
                  <a:pt x="6090288" y="1145518"/>
                  <a:pt x="6029724" y="1276807"/>
                  <a:pt x="6054082" y="1442584"/>
                </a:cubicBezTo>
                <a:cubicBezTo>
                  <a:pt x="5880480" y="1449161"/>
                  <a:pt x="5794911" y="1431572"/>
                  <a:pt x="5624793" y="1442584"/>
                </a:cubicBezTo>
                <a:cubicBezTo>
                  <a:pt x="5454675" y="1453596"/>
                  <a:pt x="5330156" y="1388774"/>
                  <a:pt x="5134962" y="1442584"/>
                </a:cubicBezTo>
                <a:cubicBezTo>
                  <a:pt x="4939768" y="1496394"/>
                  <a:pt x="4804649" y="1424743"/>
                  <a:pt x="4584591" y="1442584"/>
                </a:cubicBezTo>
                <a:cubicBezTo>
                  <a:pt x="4364533" y="1460425"/>
                  <a:pt x="4345522" y="1412870"/>
                  <a:pt x="4215843" y="1442584"/>
                </a:cubicBezTo>
                <a:cubicBezTo>
                  <a:pt x="4086164" y="1472298"/>
                  <a:pt x="3907904" y="1426137"/>
                  <a:pt x="3726012" y="1442584"/>
                </a:cubicBezTo>
                <a:cubicBezTo>
                  <a:pt x="3544120" y="1459031"/>
                  <a:pt x="3368093" y="1419720"/>
                  <a:pt x="3236182" y="1442584"/>
                </a:cubicBezTo>
                <a:cubicBezTo>
                  <a:pt x="3104271" y="1465448"/>
                  <a:pt x="2749113" y="1440483"/>
                  <a:pt x="2564729" y="1442584"/>
                </a:cubicBezTo>
                <a:cubicBezTo>
                  <a:pt x="2380345" y="1444685"/>
                  <a:pt x="2195971" y="1435129"/>
                  <a:pt x="2074899" y="1442584"/>
                </a:cubicBezTo>
                <a:cubicBezTo>
                  <a:pt x="1953827" y="1450039"/>
                  <a:pt x="1764264" y="1432906"/>
                  <a:pt x="1645610" y="1442584"/>
                </a:cubicBezTo>
                <a:cubicBezTo>
                  <a:pt x="1526956" y="1452262"/>
                  <a:pt x="1273829" y="1390500"/>
                  <a:pt x="1034698" y="1442584"/>
                </a:cubicBezTo>
                <a:cubicBezTo>
                  <a:pt x="795567" y="1494668"/>
                  <a:pt x="240621" y="1330815"/>
                  <a:pt x="0" y="1442584"/>
                </a:cubicBezTo>
                <a:cubicBezTo>
                  <a:pt x="-33459" y="1241456"/>
                  <a:pt x="45346" y="1125289"/>
                  <a:pt x="0" y="947297"/>
                </a:cubicBezTo>
                <a:cubicBezTo>
                  <a:pt x="-45346" y="769305"/>
                  <a:pt x="31497" y="677424"/>
                  <a:pt x="0" y="495287"/>
                </a:cubicBezTo>
                <a:cubicBezTo>
                  <a:pt x="-31497" y="313150"/>
                  <a:pt x="28225" y="246217"/>
                  <a:pt x="0" y="0"/>
                </a:cubicBezTo>
                <a:close/>
              </a:path>
            </a:pathLst>
          </a:custGeom>
          <a:noFill/>
          <a:ln w="57150">
            <a:solidFill>
              <a:srgbClr val="7030A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A1AAEE6-44B5-405C-839A-A6C1B6F2935B}"/>
              </a:ext>
            </a:extLst>
          </p:cNvPr>
          <p:cNvSpPr txBox="1"/>
          <p:nvPr/>
        </p:nvSpPr>
        <p:spPr>
          <a:xfrm>
            <a:off x="193257" y="5236513"/>
            <a:ext cx="5940255" cy="1477328"/>
          </a:xfrm>
          <a:prstGeom prst="rect">
            <a:avLst/>
          </a:prstGeom>
          <a:noFill/>
        </p:spPr>
        <p:txBody>
          <a:bodyPr wrap="square" rtlCol="0">
            <a:spAutoFit/>
          </a:bodyPr>
          <a:lstStyle/>
          <a:p>
            <a:r>
              <a:rPr lang="en-US" b="1" u="sng" dirty="0"/>
              <a:t>VOCABULARY</a:t>
            </a:r>
          </a:p>
          <a:p>
            <a:r>
              <a:rPr lang="en-US" b="1" dirty="0"/>
              <a:t>Transposition </a:t>
            </a:r>
          </a:p>
          <a:p>
            <a:r>
              <a:rPr lang="en-US" dirty="0"/>
              <a:t>The act of reversing the order or place of</a:t>
            </a:r>
            <a:r>
              <a:rPr lang="en-US" b="1" dirty="0"/>
              <a:t>.</a:t>
            </a:r>
          </a:p>
          <a:p>
            <a:r>
              <a:rPr lang="en-US" dirty="0"/>
              <a:t>In music, playing in a different key from the key intended; moving the pitch of a piece of music upwards or downwards.</a:t>
            </a:r>
            <a:endParaRPr lang="en-GB" dirty="0"/>
          </a:p>
        </p:txBody>
      </p:sp>
      <p:pic>
        <p:nvPicPr>
          <p:cNvPr id="16" name="Picture 15">
            <a:extLst>
              <a:ext uri="{FF2B5EF4-FFF2-40B4-BE49-F238E27FC236}">
                <a16:creationId xmlns:a16="http://schemas.microsoft.com/office/drawing/2014/main" id="{DAE13E7F-EA36-4351-B152-21812D342F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2437" y="3024233"/>
            <a:ext cx="1777365" cy="1287780"/>
          </a:xfrm>
          <a:prstGeom prst="rect">
            <a:avLst/>
          </a:prstGeom>
          <a:noFill/>
          <a:ln>
            <a:noFill/>
          </a:ln>
        </p:spPr>
      </p:pic>
      <p:sp>
        <p:nvSpPr>
          <p:cNvPr id="17" name="TextBox 16">
            <a:extLst>
              <a:ext uri="{FF2B5EF4-FFF2-40B4-BE49-F238E27FC236}">
                <a16:creationId xmlns:a16="http://schemas.microsoft.com/office/drawing/2014/main" id="{25FE714A-BEBD-48D1-B701-E12D1B350F94}"/>
              </a:ext>
            </a:extLst>
          </p:cNvPr>
          <p:cNvSpPr txBox="1"/>
          <p:nvPr/>
        </p:nvSpPr>
        <p:spPr>
          <a:xfrm>
            <a:off x="300418" y="2380926"/>
            <a:ext cx="5795582" cy="923330"/>
          </a:xfrm>
          <a:prstGeom prst="rect">
            <a:avLst/>
          </a:prstGeom>
          <a:noFill/>
        </p:spPr>
        <p:txBody>
          <a:bodyPr wrap="square" rtlCol="0">
            <a:spAutoFit/>
          </a:bodyPr>
          <a:lstStyle/>
          <a:p>
            <a:r>
              <a:rPr lang="en-US" dirty="0"/>
              <a:t>For example, ICBKAOREMDERAEAA, can be rearranged into rows of length 4 to give:</a:t>
            </a:r>
            <a:endParaRPr lang="en-GB" dirty="0"/>
          </a:p>
          <a:p>
            <a:endParaRPr lang="en-GB" dirty="0"/>
          </a:p>
        </p:txBody>
      </p:sp>
      <p:sp>
        <p:nvSpPr>
          <p:cNvPr id="18" name="TextBox 17">
            <a:extLst>
              <a:ext uri="{FF2B5EF4-FFF2-40B4-BE49-F238E27FC236}">
                <a16:creationId xmlns:a16="http://schemas.microsoft.com/office/drawing/2014/main" id="{783662EF-0DB5-422B-9225-701321FB9CD0}"/>
              </a:ext>
            </a:extLst>
          </p:cNvPr>
          <p:cNvSpPr txBox="1"/>
          <p:nvPr/>
        </p:nvSpPr>
        <p:spPr>
          <a:xfrm>
            <a:off x="228600" y="4322564"/>
            <a:ext cx="5795582" cy="923330"/>
          </a:xfrm>
          <a:prstGeom prst="rect">
            <a:avLst/>
          </a:prstGeom>
          <a:noFill/>
        </p:spPr>
        <p:txBody>
          <a:bodyPr wrap="square" rtlCol="0">
            <a:spAutoFit/>
          </a:bodyPr>
          <a:lstStyle/>
          <a:p>
            <a:r>
              <a:rPr lang="en-US" dirty="0"/>
              <a:t>The message is then read from down the columns – I am a codebreaker.</a:t>
            </a:r>
            <a:endParaRPr lang="en-GB" dirty="0"/>
          </a:p>
          <a:p>
            <a:endParaRPr lang="en-GB" dirty="0"/>
          </a:p>
        </p:txBody>
      </p:sp>
      <p:sp>
        <p:nvSpPr>
          <p:cNvPr id="19" name="TextBox 18">
            <a:extLst>
              <a:ext uri="{FF2B5EF4-FFF2-40B4-BE49-F238E27FC236}">
                <a16:creationId xmlns:a16="http://schemas.microsoft.com/office/drawing/2014/main" id="{27B3763A-86F9-4C7A-BCB0-1CF6D352F8D1}"/>
              </a:ext>
            </a:extLst>
          </p:cNvPr>
          <p:cNvSpPr txBox="1"/>
          <p:nvPr/>
        </p:nvSpPr>
        <p:spPr>
          <a:xfrm>
            <a:off x="6511137" y="2285569"/>
            <a:ext cx="5380446" cy="3970318"/>
          </a:xfrm>
          <a:prstGeom prst="rect">
            <a:avLst/>
          </a:prstGeom>
          <a:noFill/>
        </p:spPr>
        <p:txBody>
          <a:bodyPr wrap="square" rtlCol="0">
            <a:spAutoFit/>
          </a:bodyPr>
          <a:lstStyle/>
          <a:p>
            <a:r>
              <a:rPr lang="en-US" b="1" u="sng" dirty="0"/>
              <a:t>YOUR TURN</a:t>
            </a:r>
          </a:p>
          <a:p>
            <a:r>
              <a:rPr lang="en-US" dirty="0"/>
              <a:t>Try and solve:</a:t>
            </a:r>
          </a:p>
          <a:p>
            <a:endParaRPr lang="en-GB" dirty="0"/>
          </a:p>
          <a:p>
            <a:pPr lvl="0"/>
            <a:r>
              <a:rPr lang="en-US" b="1" dirty="0"/>
              <a:t>TIOICCBKTHSRFUORIEIAEFLDENSSMDITEAGT</a:t>
            </a:r>
            <a:r>
              <a:rPr lang="en-US" dirty="0"/>
              <a:t> </a:t>
            </a:r>
          </a:p>
          <a:p>
            <a:pPr lvl="0"/>
            <a:r>
              <a:rPr lang="en-US" dirty="0"/>
              <a:t>(make 4 rows of length 9) </a:t>
            </a:r>
          </a:p>
          <a:p>
            <a:pPr lvl="0"/>
            <a:endParaRPr lang="en-GB" dirty="0"/>
          </a:p>
          <a:p>
            <a:pPr lvl="0"/>
            <a:r>
              <a:rPr lang="en-US" b="1" dirty="0"/>
              <a:t>WTFRUELEHQRHIOSADUITUEASUQRPSGSAD</a:t>
            </a:r>
            <a:r>
              <a:rPr lang="en-US" dirty="0"/>
              <a:t> </a:t>
            </a:r>
          </a:p>
          <a:p>
            <a:pPr lvl="0"/>
            <a:r>
              <a:rPr lang="en-US" dirty="0"/>
              <a:t>(make 3 rows of length 11)</a:t>
            </a:r>
          </a:p>
          <a:p>
            <a:pPr lvl="0"/>
            <a:endParaRPr lang="en-US" dirty="0"/>
          </a:p>
          <a:p>
            <a:pPr lvl="0"/>
            <a:r>
              <a:rPr lang="en-US" dirty="0"/>
              <a:t>Try this one without instructions:</a:t>
            </a:r>
          </a:p>
          <a:p>
            <a:pPr lvl="0"/>
            <a:r>
              <a:rPr lang="en-US" b="1" dirty="0"/>
              <a:t>YRORITOEDENAUAEAGRACBRSQ</a:t>
            </a:r>
          </a:p>
          <a:p>
            <a:pPr lvl="0"/>
            <a:endParaRPr lang="en-US" b="1" dirty="0"/>
          </a:p>
          <a:p>
            <a:pPr lvl="0"/>
            <a:r>
              <a:rPr lang="en-US" b="1" dirty="0"/>
              <a:t>Remember to send your solutions to me to receive your next code.</a:t>
            </a:r>
            <a:endParaRPr lang="en-GB" b="1" dirty="0"/>
          </a:p>
        </p:txBody>
      </p:sp>
    </p:spTree>
    <p:extLst>
      <p:ext uri="{BB962C8B-B14F-4D97-AF65-F5344CB8AC3E}">
        <p14:creationId xmlns:p14="http://schemas.microsoft.com/office/powerpoint/2010/main" val="43109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C3A0-F350-4E36-8E4A-E7F82A307A6A}"/>
              </a:ext>
            </a:extLst>
          </p:cNvPr>
          <p:cNvSpPr>
            <a:spLocks noGrp="1"/>
          </p:cNvSpPr>
          <p:nvPr>
            <p:ph type="title"/>
          </p:nvPr>
        </p:nvSpPr>
        <p:spPr>
          <a:xfrm>
            <a:off x="838200" y="189280"/>
            <a:ext cx="10515600" cy="1325563"/>
          </a:xfrm>
        </p:spPr>
        <p:txBody>
          <a:bodyPr/>
          <a:lstStyle/>
          <a:p>
            <a:r>
              <a:rPr lang="en-US" b="1" dirty="0"/>
              <a:t>SCYTALE</a:t>
            </a:r>
            <a:endParaRPr lang="en-GB" b="1" dirty="0"/>
          </a:p>
        </p:txBody>
      </p:sp>
      <p:sp>
        <p:nvSpPr>
          <p:cNvPr id="5" name="Rectangle 36">
            <a:extLst>
              <a:ext uri="{FF2B5EF4-FFF2-40B4-BE49-F238E27FC236}">
                <a16:creationId xmlns:a16="http://schemas.microsoft.com/office/drawing/2014/main" id="{FFFFAB77-1165-489C-AB61-34070F55EC02}"/>
              </a:ext>
            </a:extLst>
          </p:cNvPr>
          <p:cNvSpPr/>
          <p:nvPr/>
        </p:nvSpPr>
        <p:spPr>
          <a:xfrm>
            <a:off x="661183" y="239145"/>
            <a:ext cx="5434818" cy="1198319"/>
          </a:xfrm>
          <a:custGeom>
            <a:avLst/>
            <a:gdLst>
              <a:gd name="connsiteX0" fmla="*/ 0 w 5434818"/>
              <a:gd name="connsiteY0" fmla="*/ 0 h 1198319"/>
              <a:gd name="connsiteX1" fmla="*/ 380437 w 5434818"/>
              <a:gd name="connsiteY1" fmla="*/ 0 h 1198319"/>
              <a:gd name="connsiteX2" fmla="*/ 978267 w 5434818"/>
              <a:gd name="connsiteY2" fmla="*/ 0 h 1198319"/>
              <a:gd name="connsiteX3" fmla="*/ 1576097 w 5434818"/>
              <a:gd name="connsiteY3" fmla="*/ 0 h 1198319"/>
              <a:gd name="connsiteX4" fmla="*/ 2010883 w 5434818"/>
              <a:gd name="connsiteY4" fmla="*/ 0 h 1198319"/>
              <a:gd name="connsiteX5" fmla="*/ 2391320 w 5434818"/>
              <a:gd name="connsiteY5" fmla="*/ 0 h 1198319"/>
              <a:gd name="connsiteX6" fmla="*/ 2880454 w 5434818"/>
              <a:gd name="connsiteY6" fmla="*/ 0 h 1198319"/>
              <a:gd name="connsiteX7" fmla="*/ 3369587 w 5434818"/>
              <a:gd name="connsiteY7" fmla="*/ 0 h 1198319"/>
              <a:gd name="connsiteX8" fmla="*/ 3967417 w 5434818"/>
              <a:gd name="connsiteY8" fmla="*/ 0 h 1198319"/>
              <a:gd name="connsiteX9" fmla="*/ 4619595 w 5434818"/>
              <a:gd name="connsiteY9" fmla="*/ 0 h 1198319"/>
              <a:gd name="connsiteX10" fmla="*/ 5434818 w 5434818"/>
              <a:gd name="connsiteY10" fmla="*/ 0 h 1198319"/>
              <a:gd name="connsiteX11" fmla="*/ 5434818 w 5434818"/>
              <a:gd name="connsiteY11" fmla="*/ 587176 h 1198319"/>
              <a:gd name="connsiteX12" fmla="*/ 5434818 w 5434818"/>
              <a:gd name="connsiteY12" fmla="*/ 1198319 h 1198319"/>
              <a:gd name="connsiteX13" fmla="*/ 5054381 w 5434818"/>
              <a:gd name="connsiteY13" fmla="*/ 1198319 h 1198319"/>
              <a:gd name="connsiteX14" fmla="*/ 4402203 w 5434818"/>
              <a:gd name="connsiteY14" fmla="*/ 1198319 h 1198319"/>
              <a:gd name="connsiteX15" fmla="*/ 4021765 w 5434818"/>
              <a:gd name="connsiteY15" fmla="*/ 1198319 h 1198319"/>
              <a:gd name="connsiteX16" fmla="*/ 3478284 w 5434818"/>
              <a:gd name="connsiteY16" fmla="*/ 1198319 h 1198319"/>
              <a:gd name="connsiteX17" fmla="*/ 2989150 w 5434818"/>
              <a:gd name="connsiteY17" fmla="*/ 1198319 h 1198319"/>
              <a:gd name="connsiteX18" fmla="*/ 2445668 w 5434818"/>
              <a:gd name="connsiteY18" fmla="*/ 1198319 h 1198319"/>
              <a:gd name="connsiteX19" fmla="*/ 2065231 w 5434818"/>
              <a:gd name="connsiteY19" fmla="*/ 1198319 h 1198319"/>
              <a:gd name="connsiteX20" fmla="*/ 1576097 w 5434818"/>
              <a:gd name="connsiteY20" fmla="*/ 1198319 h 1198319"/>
              <a:gd name="connsiteX21" fmla="*/ 1086964 w 5434818"/>
              <a:gd name="connsiteY21" fmla="*/ 1198319 h 1198319"/>
              <a:gd name="connsiteX22" fmla="*/ 0 w 5434818"/>
              <a:gd name="connsiteY22" fmla="*/ 1198319 h 1198319"/>
              <a:gd name="connsiteX23" fmla="*/ 0 w 5434818"/>
              <a:gd name="connsiteY23" fmla="*/ 611143 h 1198319"/>
              <a:gd name="connsiteX24" fmla="*/ 0 w 5434818"/>
              <a:gd name="connsiteY24" fmla="*/ 0 h 119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4818" h="1198319" extrusionOk="0">
                <a:moveTo>
                  <a:pt x="0" y="0"/>
                </a:moveTo>
                <a:cubicBezTo>
                  <a:pt x="151962" y="-28595"/>
                  <a:pt x="214820" y="31726"/>
                  <a:pt x="380437" y="0"/>
                </a:cubicBezTo>
                <a:cubicBezTo>
                  <a:pt x="546054" y="-31726"/>
                  <a:pt x="784119" y="13702"/>
                  <a:pt x="978267" y="0"/>
                </a:cubicBezTo>
                <a:cubicBezTo>
                  <a:pt x="1172415" y="-13702"/>
                  <a:pt x="1367962" y="24443"/>
                  <a:pt x="1576097" y="0"/>
                </a:cubicBezTo>
                <a:cubicBezTo>
                  <a:pt x="1784232" y="-24443"/>
                  <a:pt x="1823459" y="18739"/>
                  <a:pt x="2010883" y="0"/>
                </a:cubicBezTo>
                <a:cubicBezTo>
                  <a:pt x="2198307" y="-18739"/>
                  <a:pt x="2279667" y="30453"/>
                  <a:pt x="2391320" y="0"/>
                </a:cubicBezTo>
                <a:cubicBezTo>
                  <a:pt x="2502973" y="-30453"/>
                  <a:pt x="2708180" y="11095"/>
                  <a:pt x="2880454" y="0"/>
                </a:cubicBezTo>
                <a:cubicBezTo>
                  <a:pt x="3052728" y="-11095"/>
                  <a:pt x="3191774" y="22217"/>
                  <a:pt x="3369587" y="0"/>
                </a:cubicBezTo>
                <a:cubicBezTo>
                  <a:pt x="3547400" y="-22217"/>
                  <a:pt x="3766569" y="6919"/>
                  <a:pt x="3967417" y="0"/>
                </a:cubicBezTo>
                <a:cubicBezTo>
                  <a:pt x="4168265" y="-6919"/>
                  <a:pt x="4323034" y="50508"/>
                  <a:pt x="4619595" y="0"/>
                </a:cubicBezTo>
                <a:cubicBezTo>
                  <a:pt x="4916156" y="-50508"/>
                  <a:pt x="5050650" y="32117"/>
                  <a:pt x="5434818" y="0"/>
                </a:cubicBezTo>
                <a:cubicBezTo>
                  <a:pt x="5464912" y="197966"/>
                  <a:pt x="5365556" y="310948"/>
                  <a:pt x="5434818" y="587176"/>
                </a:cubicBezTo>
                <a:cubicBezTo>
                  <a:pt x="5504080" y="863404"/>
                  <a:pt x="5390273" y="1074652"/>
                  <a:pt x="5434818" y="1198319"/>
                </a:cubicBezTo>
                <a:cubicBezTo>
                  <a:pt x="5302976" y="1200955"/>
                  <a:pt x="5239911" y="1188545"/>
                  <a:pt x="5054381" y="1198319"/>
                </a:cubicBezTo>
                <a:cubicBezTo>
                  <a:pt x="4868851" y="1208093"/>
                  <a:pt x="4563224" y="1183003"/>
                  <a:pt x="4402203" y="1198319"/>
                </a:cubicBezTo>
                <a:cubicBezTo>
                  <a:pt x="4241182" y="1213635"/>
                  <a:pt x="4136049" y="1169932"/>
                  <a:pt x="4021765" y="1198319"/>
                </a:cubicBezTo>
                <a:cubicBezTo>
                  <a:pt x="3907481" y="1226706"/>
                  <a:pt x="3681628" y="1189401"/>
                  <a:pt x="3478284" y="1198319"/>
                </a:cubicBezTo>
                <a:cubicBezTo>
                  <a:pt x="3274940" y="1207237"/>
                  <a:pt x="3113063" y="1180672"/>
                  <a:pt x="2989150" y="1198319"/>
                </a:cubicBezTo>
                <a:cubicBezTo>
                  <a:pt x="2865237" y="1215966"/>
                  <a:pt x="2654399" y="1173340"/>
                  <a:pt x="2445668" y="1198319"/>
                </a:cubicBezTo>
                <a:cubicBezTo>
                  <a:pt x="2236937" y="1223298"/>
                  <a:pt x="2170254" y="1197883"/>
                  <a:pt x="2065231" y="1198319"/>
                </a:cubicBezTo>
                <a:cubicBezTo>
                  <a:pt x="1960208" y="1198755"/>
                  <a:pt x="1727238" y="1178962"/>
                  <a:pt x="1576097" y="1198319"/>
                </a:cubicBezTo>
                <a:cubicBezTo>
                  <a:pt x="1424956" y="1217676"/>
                  <a:pt x="1203205" y="1141774"/>
                  <a:pt x="1086964" y="1198319"/>
                </a:cubicBezTo>
                <a:cubicBezTo>
                  <a:pt x="970723" y="1254864"/>
                  <a:pt x="524030" y="1158460"/>
                  <a:pt x="0" y="1198319"/>
                </a:cubicBezTo>
                <a:cubicBezTo>
                  <a:pt x="-6296" y="1041840"/>
                  <a:pt x="59313" y="865047"/>
                  <a:pt x="0" y="611143"/>
                </a:cubicBezTo>
                <a:cubicBezTo>
                  <a:pt x="-59313" y="357239"/>
                  <a:pt x="35130" y="164325"/>
                  <a:pt x="0" y="0"/>
                </a:cubicBezTo>
                <a:close/>
              </a:path>
            </a:pathLst>
          </a:custGeom>
          <a:noFill/>
          <a:ln w="57150" cap="flat">
            <a:solidFill>
              <a:srgbClr val="00B05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36">
            <a:extLst>
              <a:ext uri="{FF2B5EF4-FFF2-40B4-BE49-F238E27FC236}">
                <a16:creationId xmlns:a16="http://schemas.microsoft.com/office/drawing/2014/main" id="{FCC7DF30-E03E-411C-A6A1-4EDCCA7429DF}"/>
              </a:ext>
            </a:extLst>
          </p:cNvPr>
          <p:cNvSpPr/>
          <p:nvPr/>
        </p:nvSpPr>
        <p:spPr>
          <a:xfrm>
            <a:off x="661183" y="1564706"/>
            <a:ext cx="5434818" cy="4850155"/>
          </a:xfrm>
          <a:custGeom>
            <a:avLst/>
            <a:gdLst>
              <a:gd name="connsiteX0" fmla="*/ 0 w 5434818"/>
              <a:gd name="connsiteY0" fmla="*/ 0 h 4850155"/>
              <a:gd name="connsiteX1" fmla="*/ 380437 w 5434818"/>
              <a:gd name="connsiteY1" fmla="*/ 0 h 4850155"/>
              <a:gd name="connsiteX2" fmla="*/ 978267 w 5434818"/>
              <a:gd name="connsiteY2" fmla="*/ 0 h 4850155"/>
              <a:gd name="connsiteX3" fmla="*/ 1576097 w 5434818"/>
              <a:gd name="connsiteY3" fmla="*/ 0 h 4850155"/>
              <a:gd name="connsiteX4" fmla="*/ 2010883 w 5434818"/>
              <a:gd name="connsiteY4" fmla="*/ 0 h 4850155"/>
              <a:gd name="connsiteX5" fmla="*/ 2391320 w 5434818"/>
              <a:gd name="connsiteY5" fmla="*/ 0 h 4850155"/>
              <a:gd name="connsiteX6" fmla="*/ 2880454 w 5434818"/>
              <a:gd name="connsiteY6" fmla="*/ 0 h 4850155"/>
              <a:gd name="connsiteX7" fmla="*/ 3369587 w 5434818"/>
              <a:gd name="connsiteY7" fmla="*/ 0 h 4850155"/>
              <a:gd name="connsiteX8" fmla="*/ 3967417 w 5434818"/>
              <a:gd name="connsiteY8" fmla="*/ 0 h 4850155"/>
              <a:gd name="connsiteX9" fmla="*/ 4619595 w 5434818"/>
              <a:gd name="connsiteY9" fmla="*/ 0 h 4850155"/>
              <a:gd name="connsiteX10" fmla="*/ 5434818 w 5434818"/>
              <a:gd name="connsiteY10" fmla="*/ 0 h 4850155"/>
              <a:gd name="connsiteX11" fmla="*/ 5434818 w 5434818"/>
              <a:gd name="connsiteY11" fmla="*/ 490405 h 4850155"/>
              <a:gd name="connsiteX12" fmla="*/ 5434818 w 5434818"/>
              <a:gd name="connsiteY12" fmla="*/ 1126314 h 4850155"/>
              <a:gd name="connsiteX13" fmla="*/ 5434818 w 5434818"/>
              <a:gd name="connsiteY13" fmla="*/ 1519715 h 4850155"/>
              <a:gd name="connsiteX14" fmla="*/ 5434818 w 5434818"/>
              <a:gd name="connsiteY14" fmla="*/ 2058621 h 4850155"/>
              <a:gd name="connsiteX15" fmla="*/ 5434818 w 5434818"/>
              <a:gd name="connsiteY15" fmla="*/ 2549026 h 4850155"/>
              <a:gd name="connsiteX16" fmla="*/ 5434818 w 5434818"/>
              <a:gd name="connsiteY16" fmla="*/ 2990929 h 4850155"/>
              <a:gd name="connsiteX17" fmla="*/ 5434818 w 5434818"/>
              <a:gd name="connsiteY17" fmla="*/ 3578337 h 4850155"/>
              <a:gd name="connsiteX18" fmla="*/ 5434818 w 5434818"/>
              <a:gd name="connsiteY18" fmla="*/ 3971738 h 4850155"/>
              <a:gd name="connsiteX19" fmla="*/ 5434818 w 5434818"/>
              <a:gd name="connsiteY19" fmla="*/ 4850155 h 4850155"/>
              <a:gd name="connsiteX20" fmla="*/ 4945684 w 5434818"/>
              <a:gd name="connsiteY20" fmla="*/ 4850155 h 4850155"/>
              <a:gd name="connsiteX21" fmla="*/ 4456551 w 5434818"/>
              <a:gd name="connsiteY21" fmla="*/ 4850155 h 4850155"/>
              <a:gd name="connsiteX22" fmla="*/ 3804373 w 5434818"/>
              <a:gd name="connsiteY22" fmla="*/ 4850155 h 4850155"/>
              <a:gd name="connsiteX23" fmla="*/ 3315239 w 5434818"/>
              <a:gd name="connsiteY23" fmla="*/ 4850155 h 4850155"/>
              <a:gd name="connsiteX24" fmla="*/ 2880454 w 5434818"/>
              <a:gd name="connsiteY24" fmla="*/ 4850155 h 4850155"/>
              <a:gd name="connsiteX25" fmla="*/ 2282624 w 5434818"/>
              <a:gd name="connsiteY25" fmla="*/ 4850155 h 4850155"/>
              <a:gd name="connsiteX26" fmla="*/ 1630445 w 5434818"/>
              <a:gd name="connsiteY26" fmla="*/ 4850155 h 4850155"/>
              <a:gd name="connsiteX27" fmla="*/ 1032615 w 5434818"/>
              <a:gd name="connsiteY27" fmla="*/ 4850155 h 4850155"/>
              <a:gd name="connsiteX28" fmla="*/ 489134 w 5434818"/>
              <a:gd name="connsiteY28" fmla="*/ 4850155 h 4850155"/>
              <a:gd name="connsiteX29" fmla="*/ 0 w 5434818"/>
              <a:gd name="connsiteY29" fmla="*/ 4850155 h 4850155"/>
              <a:gd name="connsiteX30" fmla="*/ 0 w 5434818"/>
              <a:gd name="connsiteY30" fmla="*/ 4311249 h 4850155"/>
              <a:gd name="connsiteX31" fmla="*/ 0 w 5434818"/>
              <a:gd name="connsiteY31" fmla="*/ 3869346 h 4850155"/>
              <a:gd name="connsiteX32" fmla="*/ 0 w 5434818"/>
              <a:gd name="connsiteY32" fmla="*/ 3378941 h 4850155"/>
              <a:gd name="connsiteX33" fmla="*/ 0 w 5434818"/>
              <a:gd name="connsiteY33" fmla="*/ 2937038 h 4850155"/>
              <a:gd name="connsiteX34" fmla="*/ 0 w 5434818"/>
              <a:gd name="connsiteY34" fmla="*/ 2349631 h 4850155"/>
              <a:gd name="connsiteX35" fmla="*/ 0 w 5434818"/>
              <a:gd name="connsiteY35" fmla="*/ 1810725 h 4850155"/>
              <a:gd name="connsiteX36" fmla="*/ 0 w 5434818"/>
              <a:gd name="connsiteY36" fmla="*/ 1320320 h 4850155"/>
              <a:gd name="connsiteX37" fmla="*/ 0 w 5434818"/>
              <a:gd name="connsiteY37" fmla="*/ 829915 h 4850155"/>
              <a:gd name="connsiteX38" fmla="*/ 0 w 5434818"/>
              <a:gd name="connsiteY38" fmla="*/ 0 h 485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34818" h="4850155" extrusionOk="0">
                <a:moveTo>
                  <a:pt x="0" y="0"/>
                </a:moveTo>
                <a:cubicBezTo>
                  <a:pt x="151962" y="-28595"/>
                  <a:pt x="214820" y="31726"/>
                  <a:pt x="380437" y="0"/>
                </a:cubicBezTo>
                <a:cubicBezTo>
                  <a:pt x="546054" y="-31726"/>
                  <a:pt x="784119" y="13702"/>
                  <a:pt x="978267" y="0"/>
                </a:cubicBezTo>
                <a:cubicBezTo>
                  <a:pt x="1172415" y="-13702"/>
                  <a:pt x="1367962" y="24443"/>
                  <a:pt x="1576097" y="0"/>
                </a:cubicBezTo>
                <a:cubicBezTo>
                  <a:pt x="1784232" y="-24443"/>
                  <a:pt x="1823459" y="18739"/>
                  <a:pt x="2010883" y="0"/>
                </a:cubicBezTo>
                <a:cubicBezTo>
                  <a:pt x="2198307" y="-18739"/>
                  <a:pt x="2279667" y="30453"/>
                  <a:pt x="2391320" y="0"/>
                </a:cubicBezTo>
                <a:cubicBezTo>
                  <a:pt x="2502973" y="-30453"/>
                  <a:pt x="2708180" y="11095"/>
                  <a:pt x="2880454" y="0"/>
                </a:cubicBezTo>
                <a:cubicBezTo>
                  <a:pt x="3052728" y="-11095"/>
                  <a:pt x="3191774" y="22217"/>
                  <a:pt x="3369587" y="0"/>
                </a:cubicBezTo>
                <a:cubicBezTo>
                  <a:pt x="3547400" y="-22217"/>
                  <a:pt x="3766569" y="6919"/>
                  <a:pt x="3967417" y="0"/>
                </a:cubicBezTo>
                <a:cubicBezTo>
                  <a:pt x="4168265" y="-6919"/>
                  <a:pt x="4323034" y="50508"/>
                  <a:pt x="4619595" y="0"/>
                </a:cubicBezTo>
                <a:cubicBezTo>
                  <a:pt x="4916156" y="-50508"/>
                  <a:pt x="5050650" y="32117"/>
                  <a:pt x="5434818" y="0"/>
                </a:cubicBezTo>
                <a:cubicBezTo>
                  <a:pt x="5467041" y="208176"/>
                  <a:pt x="5430234" y="339696"/>
                  <a:pt x="5434818" y="490405"/>
                </a:cubicBezTo>
                <a:cubicBezTo>
                  <a:pt x="5439402" y="641114"/>
                  <a:pt x="5402887" y="931822"/>
                  <a:pt x="5434818" y="1126314"/>
                </a:cubicBezTo>
                <a:cubicBezTo>
                  <a:pt x="5466749" y="1320806"/>
                  <a:pt x="5388502" y="1333839"/>
                  <a:pt x="5434818" y="1519715"/>
                </a:cubicBezTo>
                <a:cubicBezTo>
                  <a:pt x="5481134" y="1705591"/>
                  <a:pt x="5416333" y="1909515"/>
                  <a:pt x="5434818" y="2058621"/>
                </a:cubicBezTo>
                <a:cubicBezTo>
                  <a:pt x="5453303" y="2207727"/>
                  <a:pt x="5377525" y="2361250"/>
                  <a:pt x="5434818" y="2549026"/>
                </a:cubicBezTo>
                <a:cubicBezTo>
                  <a:pt x="5492111" y="2736803"/>
                  <a:pt x="5396225" y="2852745"/>
                  <a:pt x="5434818" y="2990929"/>
                </a:cubicBezTo>
                <a:cubicBezTo>
                  <a:pt x="5473411" y="3129113"/>
                  <a:pt x="5432192" y="3350789"/>
                  <a:pt x="5434818" y="3578337"/>
                </a:cubicBezTo>
                <a:cubicBezTo>
                  <a:pt x="5437444" y="3805885"/>
                  <a:pt x="5413784" y="3849392"/>
                  <a:pt x="5434818" y="3971738"/>
                </a:cubicBezTo>
                <a:cubicBezTo>
                  <a:pt x="5455852" y="4094084"/>
                  <a:pt x="5394759" y="4487040"/>
                  <a:pt x="5434818" y="4850155"/>
                </a:cubicBezTo>
                <a:cubicBezTo>
                  <a:pt x="5254313" y="4896443"/>
                  <a:pt x="5096825" y="4830798"/>
                  <a:pt x="4945684" y="4850155"/>
                </a:cubicBezTo>
                <a:cubicBezTo>
                  <a:pt x="4794543" y="4869512"/>
                  <a:pt x="4572792" y="4793610"/>
                  <a:pt x="4456551" y="4850155"/>
                </a:cubicBezTo>
                <a:cubicBezTo>
                  <a:pt x="4340310" y="4906700"/>
                  <a:pt x="4049046" y="4835127"/>
                  <a:pt x="3804373" y="4850155"/>
                </a:cubicBezTo>
                <a:cubicBezTo>
                  <a:pt x="3559700" y="4865183"/>
                  <a:pt x="3493669" y="4806113"/>
                  <a:pt x="3315239" y="4850155"/>
                </a:cubicBezTo>
                <a:cubicBezTo>
                  <a:pt x="3136809" y="4894197"/>
                  <a:pt x="3024502" y="4838170"/>
                  <a:pt x="2880454" y="4850155"/>
                </a:cubicBezTo>
                <a:cubicBezTo>
                  <a:pt x="2736407" y="4862140"/>
                  <a:pt x="2439507" y="4808784"/>
                  <a:pt x="2282624" y="4850155"/>
                </a:cubicBezTo>
                <a:cubicBezTo>
                  <a:pt x="2125741" y="4891526"/>
                  <a:pt x="1860439" y="4813981"/>
                  <a:pt x="1630445" y="4850155"/>
                </a:cubicBezTo>
                <a:cubicBezTo>
                  <a:pt x="1400451" y="4886329"/>
                  <a:pt x="1175893" y="4826006"/>
                  <a:pt x="1032615" y="4850155"/>
                </a:cubicBezTo>
                <a:cubicBezTo>
                  <a:pt x="889337" y="4874304"/>
                  <a:pt x="690272" y="4842551"/>
                  <a:pt x="489134" y="4850155"/>
                </a:cubicBezTo>
                <a:cubicBezTo>
                  <a:pt x="287996" y="4857759"/>
                  <a:pt x="160587" y="4837527"/>
                  <a:pt x="0" y="4850155"/>
                </a:cubicBezTo>
                <a:cubicBezTo>
                  <a:pt x="-49553" y="4654986"/>
                  <a:pt x="40127" y="4503203"/>
                  <a:pt x="0" y="4311249"/>
                </a:cubicBezTo>
                <a:cubicBezTo>
                  <a:pt x="-40127" y="4119295"/>
                  <a:pt x="44075" y="4039816"/>
                  <a:pt x="0" y="3869346"/>
                </a:cubicBezTo>
                <a:cubicBezTo>
                  <a:pt x="-44075" y="3698876"/>
                  <a:pt x="24065" y="3590159"/>
                  <a:pt x="0" y="3378941"/>
                </a:cubicBezTo>
                <a:cubicBezTo>
                  <a:pt x="-24065" y="3167723"/>
                  <a:pt x="5706" y="3051989"/>
                  <a:pt x="0" y="2937038"/>
                </a:cubicBezTo>
                <a:cubicBezTo>
                  <a:pt x="-5706" y="2822087"/>
                  <a:pt x="22213" y="2605713"/>
                  <a:pt x="0" y="2349631"/>
                </a:cubicBezTo>
                <a:cubicBezTo>
                  <a:pt x="-22213" y="2093549"/>
                  <a:pt x="19672" y="2066094"/>
                  <a:pt x="0" y="1810725"/>
                </a:cubicBezTo>
                <a:cubicBezTo>
                  <a:pt x="-19672" y="1555356"/>
                  <a:pt x="37560" y="1539825"/>
                  <a:pt x="0" y="1320320"/>
                </a:cubicBezTo>
                <a:cubicBezTo>
                  <a:pt x="-37560" y="1100815"/>
                  <a:pt x="53062" y="1043271"/>
                  <a:pt x="0" y="829915"/>
                </a:cubicBezTo>
                <a:cubicBezTo>
                  <a:pt x="-53062" y="616560"/>
                  <a:pt x="23784" y="376356"/>
                  <a:pt x="0" y="0"/>
                </a:cubicBezTo>
                <a:close/>
              </a:path>
            </a:pathLst>
          </a:custGeom>
          <a:noFill/>
          <a:ln w="57150">
            <a:solidFill>
              <a:srgbClr val="7030A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3EA18893-9681-48BE-909F-0DE7F7110FE0}"/>
              </a:ext>
            </a:extLst>
          </p:cNvPr>
          <p:cNvSpPr>
            <a:spLocks noGrp="1"/>
          </p:cNvSpPr>
          <p:nvPr>
            <p:ph idx="1"/>
          </p:nvPr>
        </p:nvSpPr>
        <p:spPr>
          <a:xfrm>
            <a:off x="838202" y="1572400"/>
            <a:ext cx="4056000" cy="2417383"/>
          </a:xfrm>
        </p:spPr>
        <p:txBody>
          <a:bodyPr>
            <a:normAutofit/>
          </a:bodyPr>
          <a:lstStyle/>
          <a:p>
            <a:pPr marL="0" indent="0">
              <a:buNone/>
            </a:pPr>
            <a:r>
              <a:rPr lang="en-US" sz="2000" dirty="0"/>
              <a:t>Another transposition Cipher used by the Romans was called the Scytale.  This involved putting a message on a strip of paper that could only be read when wrapped around a rod of a given length.  </a:t>
            </a:r>
          </a:p>
          <a:p>
            <a:pPr marL="0" indent="0">
              <a:buNone/>
            </a:pPr>
            <a:r>
              <a:rPr lang="en-US" sz="2000" dirty="0"/>
              <a:t>An example is given below:</a:t>
            </a:r>
            <a:endParaRPr lang="en-GB" sz="2000" dirty="0"/>
          </a:p>
          <a:p>
            <a:pPr marL="0" indent="0">
              <a:buNone/>
            </a:pPr>
            <a:endParaRPr lang="en-GB" dirty="0"/>
          </a:p>
        </p:txBody>
      </p:sp>
      <p:pic>
        <p:nvPicPr>
          <p:cNvPr id="10" name="Picture 9">
            <a:extLst>
              <a:ext uri="{FF2B5EF4-FFF2-40B4-BE49-F238E27FC236}">
                <a16:creationId xmlns:a16="http://schemas.microsoft.com/office/drawing/2014/main" id="{A25F29CB-AF23-41E6-A796-EC1F455030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94201" y="2279233"/>
            <a:ext cx="773723" cy="3798277"/>
          </a:xfrm>
          <a:prstGeom prst="rect">
            <a:avLst/>
          </a:prstGeom>
          <a:noFill/>
          <a:ln>
            <a:noFill/>
          </a:ln>
        </p:spPr>
      </p:pic>
      <p:pic>
        <p:nvPicPr>
          <p:cNvPr id="11" name="Picture 10">
            <a:extLst>
              <a:ext uri="{FF2B5EF4-FFF2-40B4-BE49-F238E27FC236}">
                <a16:creationId xmlns:a16="http://schemas.microsoft.com/office/drawing/2014/main" id="{C08A80EE-0907-4CDA-8A72-749E94DE66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5077" y="3817763"/>
            <a:ext cx="3370386" cy="1846092"/>
          </a:xfrm>
          <a:prstGeom prst="rect">
            <a:avLst/>
          </a:prstGeom>
          <a:noFill/>
          <a:ln>
            <a:noFill/>
          </a:ln>
        </p:spPr>
      </p:pic>
      <p:pic>
        <p:nvPicPr>
          <p:cNvPr id="13" name="Picture 12">
            <a:extLst>
              <a:ext uri="{FF2B5EF4-FFF2-40B4-BE49-F238E27FC236}">
                <a16:creationId xmlns:a16="http://schemas.microsoft.com/office/drawing/2014/main" id="{DCA56652-2139-4199-9028-16C22CA4D4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134" y="844062"/>
            <a:ext cx="3856198" cy="2203901"/>
          </a:xfrm>
          <a:prstGeom prst="rect">
            <a:avLst/>
          </a:prstGeom>
        </p:spPr>
      </p:pic>
      <p:sp>
        <p:nvSpPr>
          <p:cNvPr id="14" name="Rectangle 36">
            <a:extLst>
              <a:ext uri="{FF2B5EF4-FFF2-40B4-BE49-F238E27FC236}">
                <a16:creationId xmlns:a16="http://schemas.microsoft.com/office/drawing/2014/main" id="{9AF3A7C5-A701-40A6-AB74-F1DB1AF30289}"/>
              </a:ext>
            </a:extLst>
          </p:cNvPr>
          <p:cNvSpPr/>
          <p:nvPr/>
        </p:nvSpPr>
        <p:spPr>
          <a:xfrm>
            <a:off x="6439318" y="239145"/>
            <a:ext cx="5308376" cy="6175716"/>
          </a:xfrm>
          <a:custGeom>
            <a:avLst/>
            <a:gdLst>
              <a:gd name="connsiteX0" fmla="*/ 0 w 5308376"/>
              <a:gd name="connsiteY0" fmla="*/ 0 h 6175716"/>
              <a:gd name="connsiteX1" fmla="*/ 430568 w 5308376"/>
              <a:gd name="connsiteY1" fmla="*/ 0 h 6175716"/>
              <a:gd name="connsiteX2" fmla="*/ 1073472 w 5308376"/>
              <a:gd name="connsiteY2" fmla="*/ 0 h 6175716"/>
              <a:gd name="connsiteX3" fmla="*/ 1716375 w 5308376"/>
              <a:gd name="connsiteY3" fmla="*/ 0 h 6175716"/>
              <a:gd name="connsiteX4" fmla="*/ 2200027 w 5308376"/>
              <a:gd name="connsiteY4" fmla="*/ 0 h 6175716"/>
              <a:gd name="connsiteX5" fmla="*/ 2630595 w 5308376"/>
              <a:gd name="connsiteY5" fmla="*/ 0 h 6175716"/>
              <a:gd name="connsiteX6" fmla="*/ 3167331 w 5308376"/>
              <a:gd name="connsiteY6" fmla="*/ 0 h 6175716"/>
              <a:gd name="connsiteX7" fmla="*/ 3704067 w 5308376"/>
              <a:gd name="connsiteY7" fmla="*/ 0 h 6175716"/>
              <a:gd name="connsiteX8" fmla="*/ 4346970 w 5308376"/>
              <a:gd name="connsiteY8" fmla="*/ 0 h 6175716"/>
              <a:gd name="connsiteX9" fmla="*/ 5308376 w 5308376"/>
              <a:gd name="connsiteY9" fmla="*/ 0 h 6175716"/>
              <a:gd name="connsiteX10" fmla="*/ 5308376 w 5308376"/>
              <a:gd name="connsiteY10" fmla="*/ 376157 h 6175716"/>
              <a:gd name="connsiteX11" fmla="*/ 5308376 w 5308376"/>
              <a:gd name="connsiteY11" fmla="*/ 1061100 h 6175716"/>
              <a:gd name="connsiteX12" fmla="*/ 5308376 w 5308376"/>
              <a:gd name="connsiteY12" fmla="*/ 1746043 h 6175716"/>
              <a:gd name="connsiteX13" fmla="*/ 5308376 w 5308376"/>
              <a:gd name="connsiteY13" fmla="*/ 2122201 h 6175716"/>
              <a:gd name="connsiteX14" fmla="*/ 5308376 w 5308376"/>
              <a:gd name="connsiteY14" fmla="*/ 2683629 h 6175716"/>
              <a:gd name="connsiteX15" fmla="*/ 5308376 w 5308376"/>
              <a:gd name="connsiteY15" fmla="*/ 3183301 h 6175716"/>
              <a:gd name="connsiteX16" fmla="*/ 5308376 w 5308376"/>
              <a:gd name="connsiteY16" fmla="*/ 3621215 h 6175716"/>
              <a:gd name="connsiteX17" fmla="*/ 5308376 w 5308376"/>
              <a:gd name="connsiteY17" fmla="*/ 4244401 h 6175716"/>
              <a:gd name="connsiteX18" fmla="*/ 5308376 w 5308376"/>
              <a:gd name="connsiteY18" fmla="*/ 4620558 h 6175716"/>
              <a:gd name="connsiteX19" fmla="*/ 5308376 w 5308376"/>
              <a:gd name="connsiteY19" fmla="*/ 5243744 h 6175716"/>
              <a:gd name="connsiteX20" fmla="*/ 5308376 w 5308376"/>
              <a:gd name="connsiteY20" fmla="*/ 6175716 h 6175716"/>
              <a:gd name="connsiteX21" fmla="*/ 4665473 w 5308376"/>
              <a:gd name="connsiteY21" fmla="*/ 6175716 h 6175716"/>
              <a:gd name="connsiteX22" fmla="*/ 3969486 w 5308376"/>
              <a:gd name="connsiteY22" fmla="*/ 6175716 h 6175716"/>
              <a:gd name="connsiteX23" fmla="*/ 3432750 w 5308376"/>
              <a:gd name="connsiteY23" fmla="*/ 6175716 h 6175716"/>
              <a:gd name="connsiteX24" fmla="*/ 2949098 w 5308376"/>
              <a:gd name="connsiteY24" fmla="*/ 6175716 h 6175716"/>
              <a:gd name="connsiteX25" fmla="*/ 2306194 w 5308376"/>
              <a:gd name="connsiteY25" fmla="*/ 6175716 h 6175716"/>
              <a:gd name="connsiteX26" fmla="*/ 1610207 w 5308376"/>
              <a:gd name="connsiteY26" fmla="*/ 6175716 h 6175716"/>
              <a:gd name="connsiteX27" fmla="*/ 967304 w 5308376"/>
              <a:gd name="connsiteY27" fmla="*/ 6175716 h 6175716"/>
              <a:gd name="connsiteX28" fmla="*/ 0 w 5308376"/>
              <a:gd name="connsiteY28" fmla="*/ 6175716 h 6175716"/>
              <a:gd name="connsiteX29" fmla="*/ 0 w 5308376"/>
              <a:gd name="connsiteY29" fmla="*/ 5799559 h 6175716"/>
              <a:gd name="connsiteX30" fmla="*/ 0 w 5308376"/>
              <a:gd name="connsiteY30" fmla="*/ 5361644 h 6175716"/>
              <a:gd name="connsiteX31" fmla="*/ 0 w 5308376"/>
              <a:gd name="connsiteY31" fmla="*/ 4923730 h 6175716"/>
              <a:gd name="connsiteX32" fmla="*/ 0 w 5308376"/>
              <a:gd name="connsiteY32" fmla="*/ 4424058 h 6175716"/>
              <a:gd name="connsiteX33" fmla="*/ 0 w 5308376"/>
              <a:gd name="connsiteY33" fmla="*/ 3986144 h 6175716"/>
              <a:gd name="connsiteX34" fmla="*/ 0 w 5308376"/>
              <a:gd name="connsiteY34" fmla="*/ 3362958 h 6175716"/>
              <a:gd name="connsiteX35" fmla="*/ 0 w 5308376"/>
              <a:gd name="connsiteY35" fmla="*/ 2801529 h 6175716"/>
              <a:gd name="connsiteX36" fmla="*/ 0 w 5308376"/>
              <a:gd name="connsiteY36" fmla="*/ 2301858 h 6175716"/>
              <a:gd name="connsiteX37" fmla="*/ 0 w 5308376"/>
              <a:gd name="connsiteY37" fmla="*/ 1802186 h 6175716"/>
              <a:gd name="connsiteX38" fmla="*/ 0 w 5308376"/>
              <a:gd name="connsiteY38" fmla="*/ 1117243 h 6175716"/>
              <a:gd name="connsiteX39" fmla="*/ 0 w 5308376"/>
              <a:gd name="connsiteY39" fmla="*/ 679329 h 6175716"/>
              <a:gd name="connsiteX40" fmla="*/ 0 w 5308376"/>
              <a:gd name="connsiteY40" fmla="*/ 0 h 617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308376" h="6175716" extrusionOk="0">
                <a:moveTo>
                  <a:pt x="0" y="0"/>
                </a:moveTo>
                <a:cubicBezTo>
                  <a:pt x="151250" y="-25656"/>
                  <a:pt x="233547" y="40280"/>
                  <a:pt x="430568" y="0"/>
                </a:cubicBezTo>
                <a:cubicBezTo>
                  <a:pt x="627589" y="-40280"/>
                  <a:pt x="849830" y="24887"/>
                  <a:pt x="1073472" y="0"/>
                </a:cubicBezTo>
                <a:cubicBezTo>
                  <a:pt x="1297114" y="-24887"/>
                  <a:pt x="1575280" y="37724"/>
                  <a:pt x="1716375" y="0"/>
                </a:cubicBezTo>
                <a:cubicBezTo>
                  <a:pt x="1857470" y="-37724"/>
                  <a:pt x="2000214" y="50702"/>
                  <a:pt x="2200027" y="0"/>
                </a:cubicBezTo>
                <a:cubicBezTo>
                  <a:pt x="2399840" y="-50702"/>
                  <a:pt x="2511042" y="1764"/>
                  <a:pt x="2630595" y="0"/>
                </a:cubicBezTo>
                <a:cubicBezTo>
                  <a:pt x="2750148" y="-1764"/>
                  <a:pt x="2922123" y="53072"/>
                  <a:pt x="3167331" y="0"/>
                </a:cubicBezTo>
                <a:cubicBezTo>
                  <a:pt x="3412539" y="-53072"/>
                  <a:pt x="3560867" y="61051"/>
                  <a:pt x="3704067" y="0"/>
                </a:cubicBezTo>
                <a:cubicBezTo>
                  <a:pt x="3847267" y="-61051"/>
                  <a:pt x="4188538" y="57877"/>
                  <a:pt x="4346970" y="0"/>
                </a:cubicBezTo>
                <a:cubicBezTo>
                  <a:pt x="4505402" y="-57877"/>
                  <a:pt x="4965935" y="76907"/>
                  <a:pt x="5308376" y="0"/>
                </a:cubicBezTo>
                <a:cubicBezTo>
                  <a:pt x="5326327" y="113300"/>
                  <a:pt x="5274316" y="233598"/>
                  <a:pt x="5308376" y="376157"/>
                </a:cubicBezTo>
                <a:cubicBezTo>
                  <a:pt x="5342436" y="518716"/>
                  <a:pt x="5244422" y="784831"/>
                  <a:pt x="5308376" y="1061100"/>
                </a:cubicBezTo>
                <a:cubicBezTo>
                  <a:pt x="5372330" y="1337369"/>
                  <a:pt x="5291969" y="1562956"/>
                  <a:pt x="5308376" y="1746043"/>
                </a:cubicBezTo>
                <a:cubicBezTo>
                  <a:pt x="5324783" y="1929130"/>
                  <a:pt x="5268420" y="1976044"/>
                  <a:pt x="5308376" y="2122201"/>
                </a:cubicBezTo>
                <a:cubicBezTo>
                  <a:pt x="5348332" y="2268358"/>
                  <a:pt x="5302501" y="2420784"/>
                  <a:pt x="5308376" y="2683629"/>
                </a:cubicBezTo>
                <a:cubicBezTo>
                  <a:pt x="5314251" y="2946474"/>
                  <a:pt x="5292740" y="3030887"/>
                  <a:pt x="5308376" y="3183301"/>
                </a:cubicBezTo>
                <a:cubicBezTo>
                  <a:pt x="5324012" y="3335715"/>
                  <a:pt x="5278813" y="3443893"/>
                  <a:pt x="5308376" y="3621215"/>
                </a:cubicBezTo>
                <a:cubicBezTo>
                  <a:pt x="5337939" y="3798537"/>
                  <a:pt x="5259622" y="3940968"/>
                  <a:pt x="5308376" y="4244401"/>
                </a:cubicBezTo>
                <a:cubicBezTo>
                  <a:pt x="5357130" y="4547834"/>
                  <a:pt x="5289981" y="4513709"/>
                  <a:pt x="5308376" y="4620558"/>
                </a:cubicBezTo>
                <a:cubicBezTo>
                  <a:pt x="5326771" y="4727407"/>
                  <a:pt x="5250299" y="4957083"/>
                  <a:pt x="5308376" y="5243744"/>
                </a:cubicBezTo>
                <a:cubicBezTo>
                  <a:pt x="5366453" y="5530405"/>
                  <a:pt x="5254595" y="5909551"/>
                  <a:pt x="5308376" y="6175716"/>
                </a:cubicBezTo>
                <a:cubicBezTo>
                  <a:pt x="5051611" y="6236066"/>
                  <a:pt x="4892839" y="6110902"/>
                  <a:pt x="4665473" y="6175716"/>
                </a:cubicBezTo>
                <a:cubicBezTo>
                  <a:pt x="4438107" y="6240530"/>
                  <a:pt x="4154189" y="6167830"/>
                  <a:pt x="3969486" y="6175716"/>
                </a:cubicBezTo>
                <a:cubicBezTo>
                  <a:pt x="3784783" y="6183602"/>
                  <a:pt x="3687118" y="6111357"/>
                  <a:pt x="3432750" y="6175716"/>
                </a:cubicBezTo>
                <a:cubicBezTo>
                  <a:pt x="3178382" y="6240075"/>
                  <a:pt x="3088202" y="6175292"/>
                  <a:pt x="2949098" y="6175716"/>
                </a:cubicBezTo>
                <a:cubicBezTo>
                  <a:pt x="2809994" y="6176140"/>
                  <a:pt x="2546718" y="6145304"/>
                  <a:pt x="2306194" y="6175716"/>
                </a:cubicBezTo>
                <a:cubicBezTo>
                  <a:pt x="2065670" y="6206128"/>
                  <a:pt x="1816728" y="6107661"/>
                  <a:pt x="1610207" y="6175716"/>
                </a:cubicBezTo>
                <a:cubicBezTo>
                  <a:pt x="1403686" y="6243771"/>
                  <a:pt x="1214260" y="6168598"/>
                  <a:pt x="967304" y="6175716"/>
                </a:cubicBezTo>
                <a:cubicBezTo>
                  <a:pt x="720348" y="6182834"/>
                  <a:pt x="478063" y="6148695"/>
                  <a:pt x="0" y="6175716"/>
                </a:cubicBezTo>
                <a:cubicBezTo>
                  <a:pt x="-5912" y="6096142"/>
                  <a:pt x="19455" y="5981802"/>
                  <a:pt x="0" y="5799559"/>
                </a:cubicBezTo>
                <a:cubicBezTo>
                  <a:pt x="-19455" y="5617316"/>
                  <a:pt x="21745" y="5519402"/>
                  <a:pt x="0" y="5361644"/>
                </a:cubicBezTo>
                <a:cubicBezTo>
                  <a:pt x="-21745" y="5203886"/>
                  <a:pt x="20459" y="5130797"/>
                  <a:pt x="0" y="4923730"/>
                </a:cubicBezTo>
                <a:cubicBezTo>
                  <a:pt x="-20459" y="4716663"/>
                  <a:pt x="25774" y="4670297"/>
                  <a:pt x="0" y="4424058"/>
                </a:cubicBezTo>
                <a:cubicBezTo>
                  <a:pt x="-25774" y="4177819"/>
                  <a:pt x="16555" y="4081035"/>
                  <a:pt x="0" y="3986144"/>
                </a:cubicBezTo>
                <a:cubicBezTo>
                  <a:pt x="-16555" y="3891253"/>
                  <a:pt x="67246" y="3578730"/>
                  <a:pt x="0" y="3362958"/>
                </a:cubicBezTo>
                <a:cubicBezTo>
                  <a:pt x="-67246" y="3147186"/>
                  <a:pt x="24418" y="2989635"/>
                  <a:pt x="0" y="2801529"/>
                </a:cubicBezTo>
                <a:cubicBezTo>
                  <a:pt x="-24418" y="2613423"/>
                  <a:pt x="23220" y="2501845"/>
                  <a:pt x="0" y="2301858"/>
                </a:cubicBezTo>
                <a:cubicBezTo>
                  <a:pt x="-23220" y="2101871"/>
                  <a:pt x="35411" y="1934914"/>
                  <a:pt x="0" y="1802186"/>
                </a:cubicBezTo>
                <a:cubicBezTo>
                  <a:pt x="-35411" y="1669458"/>
                  <a:pt x="22768" y="1401650"/>
                  <a:pt x="0" y="1117243"/>
                </a:cubicBezTo>
                <a:cubicBezTo>
                  <a:pt x="-22768" y="832836"/>
                  <a:pt x="9319" y="866911"/>
                  <a:pt x="0" y="679329"/>
                </a:cubicBezTo>
                <a:cubicBezTo>
                  <a:pt x="-9319" y="491747"/>
                  <a:pt x="63909" y="299514"/>
                  <a:pt x="0" y="0"/>
                </a:cubicBezTo>
                <a:close/>
              </a:path>
            </a:pathLst>
          </a:custGeom>
          <a:noFill/>
          <a:ln w="57150">
            <a:solidFill>
              <a:srgbClr val="0070C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F5CE40A-D254-441E-AE8E-7B847DE4AAAF}"/>
              </a:ext>
            </a:extLst>
          </p:cNvPr>
          <p:cNvSpPr txBox="1"/>
          <p:nvPr/>
        </p:nvSpPr>
        <p:spPr>
          <a:xfrm>
            <a:off x="6794695" y="3429000"/>
            <a:ext cx="4559103" cy="2862322"/>
          </a:xfrm>
          <a:prstGeom prst="rect">
            <a:avLst/>
          </a:prstGeom>
          <a:noFill/>
        </p:spPr>
        <p:txBody>
          <a:bodyPr wrap="square" rtlCol="0">
            <a:spAutoFit/>
          </a:bodyPr>
          <a:lstStyle/>
          <a:p>
            <a:r>
              <a:rPr lang="en-US" dirty="0"/>
              <a:t>A scytale consists of a cylinder with a strip of parchment wound around it on which is written a message.</a:t>
            </a:r>
          </a:p>
          <a:p>
            <a:r>
              <a:rPr lang="en-US" dirty="0"/>
              <a:t>The recipient uses a rod of the same diameter on which the parchment is wrapped to read the message. It has the advantage of being fast and not prone to mistakes.</a:t>
            </a:r>
          </a:p>
          <a:p>
            <a:r>
              <a:rPr lang="en-US" dirty="0"/>
              <a:t>The Ancient Greeks, are said to have used this cipher to communicate during military campaigns.</a:t>
            </a:r>
            <a:endParaRPr lang="en-GB" dirty="0"/>
          </a:p>
        </p:txBody>
      </p:sp>
    </p:spTree>
    <p:extLst>
      <p:ext uri="{BB962C8B-B14F-4D97-AF65-F5344CB8AC3E}">
        <p14:creationId xmlns:p14="http://schemas.microsoft.com/office/powerpoint/2010/main" val="72543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D4DFD0-0178-4D47-B096-38CAA52A365E}"/>
              </a:ext>
            </a:extLst>
          </p:cNvPr>
          <p:cNvSpPr txBox="1"/>
          <p:nvPr/>
        </p:nvSpPr>
        <p:spPr>
          <a:xfrm>
            <a:off x="424070" y="4011516"/>
            <a:ext cx="7222434" cy="2585323"/>
          </a:xfrm>
          <a:prstGeom prst="rect">
            <a:avLst/>
          </a:prstGeom>
          <a:noFill/>
        </p:spPr>
        <p:txBody>
          <a:bodyPr wrap="square" rtlCol="0">
            <a:spAutoFit/>
          </a:bodyPr>
          <a:lstStyle/>
          <a:p>
            <a:endParaRPr lang="en-US" dirty="0"/>
          </a:p>
          <a:p>
            <a:endParaRPr lang="en-US" dirty="0"/>
          </a:p>
          <a:p>
            <a:r>
              <a:rPr lang="en-US" dirty="0"/>
              <a:t>If you are a confident codebreaker have a go at these online challenges:</a:t>
            </a:r>
          </a:p>
          <a:p>
            <a:endParaRPr lang="en-US" dirty="0"/>
          </a:p>
          <a:p>
            <a:r>
              <a:rPr lang="en-GB" b="1" dirty="0"/>
              <a:t> </a:t>
            </a:r>
            <a:r>
              <a:rPr lang="en-US" b="1" u="sng" dirty="0">
                <a:hlinkClick r:id="rId2"/>
              </a:rPr>
              <a:t>http://ibmathsresources.com/code-challenge/</a:t>
            </a:r>
            <a:endParaRPr lang="en-US" b="1" u="sng" dirty="0"/>
          </a:p>
          <a:p>
            <a:endParaRPr lang="en-US" b="1" u="sng" dirty="0"/>
          </a:p>
          <a:p>
            <a:r>
              <a:rPr lang="en-US" b="1" dirty="0"/>
              <a:t>The solution to the first code gives you the password to access the next puzzle, there are 5 to solve in total in each set.</a:t>
            </a:r>
          </a:p>
          <a:p>
            <a:r>
              <a:rPr lang="en-US" b="1" dirty="0"/>
              <a:t>Let me know how far you get – take a photo and email me!</a:t>
            </a:r>
            <a:endParaRPr lang="en-GB" dirty="0"/>
          </a:p>
        </p:txBody>
      </p:sp>
      <p:sp>
        <p:nvSpPr>
          <p:cNvPr id="6" name="Rectangle 36">
            <a:extLst>
              <a:ext uri="{FF2B5EF4-FFF2-40B4-BE49-F238E27FC236}">
                <a16:creationId xmlns:a16="http://schemas.microsoft.com/office/drawing/2014/main" id="{08F48657-9DD3-4D49-BCF1-B322A08AA1E4}"/>
              </a:ext>
            </a:extLst>
          </p:cNvPr>
          <p:cNvSpPr/>
          <p:nvPr/>
        </p:nvSpPr>
        <p:spPr>
          <a:xfrm>
            <a:off x="328785" y="4530367"/>
            <a:ext cx="7317719" cy="2142677"/>
          </a:xfrm>
          <a:custGeom>
            <a:avLst/>
            <a:gdLst>
              <a:gd name="connsiteX0" fmla="*/ 0 w 7317719"/>
              <a:gd name="connsiteY0" fmla="*/ 0 h 2142677"/>
              <a:gd name="connsiteX1" fmla="*/ 343370 w 7317719"/>
              <a:gd name="connsiteY1" fmla="*/ 0 h 2142677"/>
              <a:gd name="connsiteX2" fmla="*/ 979449 w 7317719"/>
              <a:gd name="connsiteY2" fmla="*/ 0 h 2142677"/>
              <a:gd name="connsiteX3" fmla="*/ 1615527 w 7317719"/>
              <a:gd name="connsiteY3" fmla="*/ 0 h 2142677"/>
              <a:gd name="connsiteX4" fmla="*/ 2032074 w 7317719"/>
              <a:gd name="connsiteY4" fmla="*/ 0 h 2142677"/>
              <a:gd name="connsiteX5" fmla="*/ 2375444 w 7317719"/>
              <a:gd name="connsiteY5" fmla="*/ 0 h 2142677"/>
              <a:gd name="connsiteX6" fmla="*/ 2865168 w 7317719"/>
              <a:gd name="connsiteY6" fmla="*/ 0 h 2142677"/>
              <a:gd name="connsiteX7" fmla="*/ 3354893 w 7317719"/>
              <a:gd name="connsiteY7" fmla="*/ 0 h 2142677"/>
              <a:gd name="connsiteX8" fmla="*/ 3990971 w 7317719"/>
              <a:gd name="connsiteY8" fmla="*/ 0 h 2142677"/>
              <a:gd name="connsiteX9" fmla="*/ 4700227 w 7317719"/>
              <a:gd name="connsiteY9" fmla="*/ 0 h 2142677"/>
              <a:gd name="connsiteX10" fmla="*/ 5043597 w 7317719"/>
              <a:gd name="connsiteY10" fmla="*/ 0 h 2142677"/>
              <a:gd name="connsiteX11" fmla="*/ 5533321 w 7317719"/>
              <a:gd name="connsiteY11" fmla="*/ 0 h 2142677"/>
              <a:gd name="connsiteX12" fmla="*/ 6096223 w 7317719"/>
              <a:gd name="connsiteY12" fmla="*/ 0 h 2142677"/>
              <a:gd name="connsiteX13" fmla="*/ 6439593 w 7317719"/>
              <a:gd name="connsiteY13" fmla="*/ 0 h 2142677"/>
              <a:gd name="connsiteX14" fmla="*/ 7317719 w 7317719"/>
              <a:gd name="connsiteY14" fmla="*/ 0 h 2142677"/>
              <a:gd name="connsiteX15" fmla="*/ 7317719 w 7317719"/>
              <a:gd name="connsiteY15" fmla="*/ 492816 h 2142677"/>
              <a:gd name="connsiteX16" fmla="*/ 7317719 w 7317719"/>
              <a:gd name="connsiteY16" fmla="*/ 985631 h 2142677"/>
              <a:gd name="connsiteX17" fmla="*/ 7317719 w 7317719"/>
              <a:gd name="connsiteY17" fmla="*/ 1542727 h 2142677"/>
              <a:gd name="connsiteX18" fmla="*/ 7317719 w 7317719"/>
              <a:gd name="connsiteY18" fmla="*/ 2142677 h 2142677"/>
              <a:gd name="connsiteX19" fmla="*/ 6681640 w 7317719"/>
              <a:gd name="connsiteY19" fmla="*/ 2142677 h 2142677"/>
              <a:gd name="connsiteX20" fmla="*/ 6191916 w 7317719"/>
              <a:gd name="connsiteY20" fmla="*/ 2142677 h 2142677"/>
              <a:gd name="connsiteX21" fmla="*/ 5702192 w 7317719"/>
              <a:gd name="connsiteY21" fmla="*/ 2142677 h 2142677"/>
              <a:gd name="connsiteX22" fmla="*/ 4992936 w 7317719"/>
              <a:gd name="connsiteY22" fmla="*/ 2142677 h 2142677"/>
              <a:gd name="connsiteX23" fmla="*/ 4503212 w 7317719"/>
              <a:gd name="connsiteY23" fmla="*/ 2142677 h 2142677"/>
              <a:gd name="connsiteX24" fmla="*/ 4086665 w 7317719"/>
              <a:gd name="connsiteY24" fmla="*/ 2142677 h 2142677"/>
              <a:gd name="connsiteX25" fmla="*/ 3450586 w 7317719"/>
              <a:gd name="connsiteY25" fmla="*/ 2142677 h 2142677"/>
              <a:gd name="connsiteX26" fmla="*/ 2741330 w 7317719"/>
              <a:gd name="connsiteY26" fmla="*/ 2142677 h 2142677"/>
              <a:gd name="connsiteX27" fmla="*/ 2105251 w 7317719"/>
              <a:gd name="connsiteY27" fmla="*/ 2142677 h 2142677"/>
              <a:gd name="connsiteX28" fmla="*/ 1542350 w 7317719"/>
              <a:gd name="connsiteY28" fmla="*/ 2142677 h 2142677"/>
              <a:gd name="connsiteX29" fmla="*/ 1198980 w 7317719"/>
              <a:gd name="connsiteY29" fmla="*/ 2142677 h 2142677"/>
              <a:gd name="connsiteX30" fmla="*/ 636079 w 7317719"/>
              <a:gd name="connsiteY30" fmla="*/ 2142677 h 2142677"/>
              <a:gd name="connsiteX31" fmla="*/ 0 w 7317719"/>
              <a:gd name="connsiteY31" fmla="*/ 2142677 h 2142677"/>
              <a:gd name="connsiteX32" fmla="*/ 0 w 7317719"/>
              <a:gd name="connsiteY32" fmla="*/ 1564154 h 2142677"/>
              <a:gd name="connsiteX33" fmla="*/ 0 w 7317719"/>
              <a:gd name="connsiteY33" fmla="*/ 1071339 h 2142677"/>
              <a:gd name="connsiteX34" fmla="*/ 0 w 7317719"/>
              <a:gd name="connsiteY34" fmla="*/ 514242 h 2142677"/>
              <a:gd name="connsiteX35" fmla="*/ 0 w 7317719"/>
              <a:gd name="connsiteY35" fmla="*/ 0 h 21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17719" h="2142677" extrusionOk="0">
                <a:moveTo>
                  <a:pt x="0" y="0"/>
                </a:moveTo>
                <a:cubicBezTo>
                  <a:pt x="156108" y="-19623"/>
                  <a:pt x="209483" y="22846"/>
                  <a:pt x="343370" y="0"/>
                </a:cubicBezTo>
                <a:cubicBezTo>
                  <a:pt x="477257" y="-22846"/>
                  <a:pt x="838350" y="28713"/>
                  <a:pt x="979449" y="0"/>
                </a:cubicBezTo>
                <a:cubicBezTo>
                  <a:pt x="1120548" y="-28713"/>
                  <a:pt x="1409130" y="15383"/>
                  <a:pt x="1615527" y="0"/>
                </a:cubicBezTo>
                <a:cubicBezTo>
                  <a:pt x="1821924" y="-15383"/>
                  <a:pt x="1899090" y="29439"/>
                  <a:pt x="2032074" y="0"/>
                </a:cubicBezTo>
                <a:cubicBezTo>
                  <a:pt x="2165058" y="-29439"/>
                  <a:pt x="2248503" y="5124"/>
                  <a:pt x="2375444" y="0"/>
                </a:cubicBezTo>
                <a:cubicBezTo>
                  <a:pt x="2502385" y="-5124"/>
                  <a:pt x="2622741" y="53169"/>
                  <a:pt x="2865168" y="0"/>
                </a:cubicBezTo>
                <a:cubicBezTo>
                  <a:pt x="3107595" y="-53169"/>
                  <a:pt x="3214673" y="31459"/>
                  <a:pt x="3354893" y="0"/>
                </a:cubicBezTo>
                <a:cubicBezTo>
                  <a:pt x="3495113" y="-31459"/>
                  <a:pt x="3809278" y="44906"/>
                  <a:pt x="3990971" y="0"/>
                </a:cubicBezTo>
                <a:cubicBezTo>
                  <a:pt x="4172664" y="-44906"/>
                  <a:pt x="4373739" y="5717"/>
                  <a:pt x="4700227" y="0"/>
                </a:cubicBezTo>
                <a:cubicBezTo>
                  <a:pt x="5026715" y="-5717"/>
                  <a:pt x="4943386" y="7847"/>
                  <a:pt x="5043597" y="0"/>
                </a:cubicBezTo>
                <a:cubicBezTo>
                  <a:pt x="5143808" y="-7847"/>
                  <a:pt x="5383200" y="44074"/>
                  <a:pt x="5533321" y="0"/>
                </a:cubicBezTo>
                <a:cubicBezTo>
                  <a:pt x="5683442" y="-44074"/>
                  <a:pt x="5877894" y="67526"/>
                  <a:pt x="6096223" y="0"/>
                </a:cubicBezTo>
                <a:cubicBezTo>
                  <a:pt x="6314552" y="-67526"/>
                  <a:pt x="6320630" y="33962"/>
                  <a:pt x="6439593" y="0"/>
                </a:cubicBezTo>
                <a:cubicBezTo>
                  <a:pt x="6558556" y="-33962"/>
                  <a:pt x="7029379" y="100416"/>
                  <a:pt x="7317719" y="0"/>
                </a:cubicBezTo>
                <a:cubicBezTo>
                  <a:pt x="7360904" y="214051"/>
                  <a:pt x="7274575" y="305363"/>
                  <a:pt x="7317719" y="492816"/>
                </a:cubicBezTo>
                <a:cubicBezTo>
                  <a:pt x="7360863" y="680269"/>
                  <a:pt x="7259675" y="812126"/>
                  <a:pt x="7317719" y="985631"/>
                </a:cubicBezTo>
                <a:cubicBezTo>
                  <a:pt x="7375763" y="1159136"/>
                  <a:pt x="7310245" y="1346727"/>
                  <a:pt x="7317719" y="1542727"/>
                </a:cubicBezTo>
                <a:cubicBezTo>
                  <a:pt x="7325193" y="1738727"/>
                  <a:pt x="7285520" y="1989916"/>
                  <a:pt x="7317719" y="2142677"/>
                </a:cubicBezTo>
                <a:cubicBezTo>
                  <a:pt x="7068151" y="2212247"/>
                  <a:pt x="6872307" y="2110495"/>
                  <a:pt x="6681640" y="2142677"/>
                </a:cubicBezTo>
                <a:cubicBezTo>
                  <a:pt x="6490973" y="2174859"/>
                  <a:pt x="6416112" y="2113647"/>
                  <a:pt x="6191916" y="2142677"/>
                </a:cubicBezTo>
                <a:cubicBezTo>
                  <a:pt x="5967720" y="2171707"/>
                  <a:pt x="5945175" y="2090890"/>
                  <a:pt x="5702192" y="2142677"/>
                </a:cubicBezTo>
                <a:cubicBezTo>
                  <a:pt x="5459209" y="2194464"/>
                  <a:pt x="5344183" y="2111676"/>
                  <a:pt x="4992936" y="2142677"/>
                </a:cubicBezTo>
                <a:cubicBezTo>
                  <a:pt x="4641689" y="2173678"/>
                  <a:pt x="4639631" y="2094051"/>
                  <a:pt x="4503212" y="2142677"/>
                </a:cubicBezTo>
                <a:cubicBezTo>
                  <a:pt x="4366793" y="2191303"/>
                  <a:pt x="4254833" y="2130423"/>
                  <a:pt x="4086665" y="2142677"/>
                </a:cubicBezTo>
                <a:cubicBezTo>
                  <a:pt x="3918497" y="2154931"/>
                  <a:pt x="3751909" y="2074721"/>
                  <a:pt x="3450586" y="2142677"/>
                </a:cubicBezTo>
                <a:cubicBezTo>
                  <a:pt x="3149263" y="2210633"/>
                  <a:pt x="2994396" y="2129188"/>
                  <a:pt x="2741330" y="2142677"/>
                </a:cubicBezTo>
                <a:cubicBezTo>
                  <a:pt x="2488264" y="2156166"/>
                  <a:pt x="2315767" y="2094441"/>
                  <a:pt x="2105251" y="2142677"/>
                </a:cubicBezTo>
                <a:cubicBezTo>
                  <a:pt x="1894735" y="2190913"/>
                  <a:pt x="1658888" y="2135234"/>
                  <a:pt x="1542350" y="2142677"/>
                </a:cubicBezTo>
                <a:cubicBezTo>
                  <a:pt x="1425812" y="2150120"/>
                  <a:pt x="1331675" y="2110505"/>
                  <a:pt x="1198980" y="2142677"/>
                </a:cubicBezTo>
                <a:cubicBezTo>
                  <a:pt x="1066285" y="2174849"/>
                  <a:pt x="816068" y="2104373"/>
                  <a:pt x="636079" y="2142677"/>
                </a:cubicBezTo>
                <a:cubicBezTo>
                  <a:pt x="456090" y="2180981"/>
                  <a:pt x="241523" y="2072286"/>
                  <a:pt x="0" y="2142677"/>
                </a:cubicBezTo>
                <a:cubicBezTo>
                  <a:pt x="-65567" y="1913482"/>
                  <a:pt x="53116" y="1717147"/>
                  <a:pt x="0" y="1564154"/>
                </a:cubicBezTo>
                <a:cubicBezTo>
                  <a:pt x="-53116" y="1411161"/>
                  <a:pt x="44256" y="1203979"/>
                  <a:pt x="0" y="1071339"/>
                </a:cubicBezTo>
                <a:cubicBezTo>
                  <a:pt x="-44256" y="938700"/>
                  <a:pt x="22000" y="714422"/>
                  <a:pt x="0" y="514242"/>
                </a:cubicBezTo>
                <a:cubicBezTo>
                  <a:pt x="-22000" y="314062"/>
                  <a:pt x="48108" y="186354"/>
                  <a:pt x="0" y="0"/>
                </a:cubicBezTo>
                <a:close/>
              </a:path>
            </a:pathLst>
          </a:custGeom>
          <a:noFill/>
          <a:ln w="57150">
            <a:solidFill>
              <a:srgbClr val="0070C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36">
            <a:extLst>
              <a:ext uri="{FF2B5EF4-FFF2-40B4-BE49-F238E27FC236}">
                <a16:creationId xmlns:a16="http://schemas.microsoft.com/office/drawing/2014/main" id="{6B4075F9-79C3-484D-B9A7-0EF72699A938}"/>
              </a:ext>
            </a:extLst>
          </p:cNvPr>
          <p:cNvSpPr/>
          <p:nvPr/>
        </p:nvSpPr>
        <p:spPr>
          <a:xfrm>
            <a:off x="395933" y="952214"/>
            <a:ext cx="7250571" cy="3407751"/>
          </a:xfrm>
          <a:custGeom>
            <a:avLst/>
            <a:gdLst>
              <a:gd name="connsiteX0" fmla="*/ 0 w 7250571"/>
              <a:gd name="connsiteY0" fmla="*/ 0 h 3407751"/>
              <a:gd name="connsiteX1" fmla="*/ 340219 w 7250571"/>
              <a:gd name="connsiteY1" fmla="*/ 0 h 3407751"/>
              <a:gd name="connsiteX2" fmla="*/ 970461 w 7250571"/>
              <a:gd name="connsiteY2" fmla="*/ 0 h 3407751"/>
              <a:gd name="connsiteX3" fmla="*/ 1600703 w 7250571"/>
              <a:gd name="connsiteY3" fmla="*/ 0 h 3407751"/>
              <a:gd name="connsiteX4" fmla="*/ 2013428 w 7250571"/>
              <a:gd name="connsiteY4" fmla="*/ 0 h 3407751"/>
              <a:gd name="connsiteX5" fmla="*/ 2353647 w 7250571"/>
              <a:gd name="connsiteY5" fmla="*/ 0 h 3407751"/>
              <a:gd name="connsiteX6" fmla="*/ 2838877 w 7250571"/>
              <a:gd name="connsiteY6" fmla="*/ 0 h 3407751"/>
              <a:gd name="connsiteX7" fmla="*/ 3324108 w 7250571"/>
              <a:gd name="connsiteY7" fmla="*/ 0 h 3407751"/>
              <a:gd name="connsiteX8" fmla="*/ 3954350 w 7250571"/>
              <a:gd name="connsiteY8" fmla="*/ 0 h 3407751"/>
              <a:gd name="connsiteX9" fmla="*/ 4657098 w 7250571"/>
              <a:gd name="connsiteY9" fmla="*/ 0 h 3407751"/>
              <a:gd name="connsiteX10" fmla="*/ 4997317 w 7250571"/>
              <a:gd name="connsiteY10" fmla="*/ 0 h 3407751"/>
              <a:gd name="connsiteX11" fmla="*/ 5482547 w 7250571"/>
              <a:gd name="connsiteY11" fmla="*/ 0 h 3407751"/>
              <a:gd name="connsiteX12" fmla="*/ 6040283 w 7250571"/>
              <a:gd name="connsiteY12" fmla="*/ 0 h 3407751"/>
              <a:gd name="connsiteX13" fmla="*/ 6380502 w 7250571"/>
              <a:gd name="connsiteY13" fmla="*/ 0 h 3407751"/>
              <a:gd name="connsiteX14" fmla="*/ 7250571 w 7250571"/>
              <a:gd name="connsiteY14" fmla="*/ 0 h 3407751"/>
              <a:gd name="connsiteX15" fmla="*/ 7250571 w 7250571"/>
              <a:gd name="connsiteY15" fmla="*/ 499803 h 3407751"/>
              <a:gd name="connsiteX16" fmla="*/ 7250571 w 7250571"/>
              <a:gd name="connsiteY16" fmla="*/ 999607 h 3407751"/>
              <a:gd name="connsiteX17" fmla="*/ 7250571 w 7250571"/>
              <a:gd name="connsiteY17" fmla="*/ 1601643 h 3407751"/>
              <a:gd name="connsiteX18" fmla="*/ 7250571 w 7250571"/>
              <a:gd name="connsiteY18" fmla="*/ 2067369 h 3407751"/>
              <a:gd name="connsiteX19" fmla="*/ 7250571 w 7250571"/>
              <a:gd name="connsiteY19" fmla="*/ 2669405 h 3407751"/>
              <a:gd name="connsiteX20" fmla="*/ 7250571 w 7250571"/>
              <a:gd name="connsiteY20" fmla="*/ 3407751 h 3407751"/>
              <a:gd name="connsiteX21" fmla="*/ 6620329 w 7250571"/>
              <a:gd name="connsiteY21" fmla="*/ 3407751 h 3407751"/>
              <a:gd name="connsiteX22" fmla="*/ 5917581 w 7250571"/>
              <a:gd name="connsiteY22" fmla="*/ 3407751 h 3407751"/>
              <a:gd name="connsiteX23" fmla="*/ 5432351 w 7250571"/>
              <a:gd name="connsiteY23" fmla="*/ 3407751 h 3407751"/>
              <a:gd name="connsiteX24" fmla="*/ 5019626 w 7250571"/>
              <a:gd name="connsiteY24" fmla="*/ 3407751 h 3407751"/>
              <a:gd name="connsiteX25" fmla="*/ 4389384 w 7250571"/>
              <a:gd name="connsiteY25" fmla="*/ 3407751 h 3407751"/>
              <a:gd name="connsiteX26" fmla="*/ 3686636 w 7250571"/>
              <a:gd name="connsiteY26" fmla="*/ 3407751 h 3407751"/>
              <a:gd name="connsiteX27" fmla="*/ 3056395 w 7250571"/>
              <a:gd name="connsiteY27" fmla="*/ 3407751 h 3407751"/>
              <a:gd name="connsiteX28" fmla="*/ 2498658 w 7250571"/>
              <a:gd name="connsiteY28" fmla="*/ 3407751 h 3407751"/>
              <a:gd name="connsiteX29" fmla="*/ 2158439 w 7250571"/>
              <a:gd name="connsiteY29" fmla="*/ 3407751 h 3407751"/>
              <a:gd name="connsiteX30" fmla="*/ 1600703 w 7250571"/>
              <a:gd name="connsiteY30" fmla="*/ 3407751 h 3407751"/>
              <a:gd name="connsiteX31" fmla="*/ 1115472 w 7250571"/>
              <a:gd name="connsiteY31" fmla="*/ 3407751 h 3407751"/>
              <a:gd name="connsiteX32" fmla="*/ 0 w 7250571"/>
              <a:gd name="connsiteY32" fmla="*/ 3407751 h 3407751"/>
              <a:gd name="connsiteX33" fmla="*/ 0 w 7250571"/>
              <a:gd name="connsiteY33" fmla="*/ 2907948 h 3407751"/>
              <a:gd name="connsiteX34" fmla="*/ 0 w 7250571"/>
              <a:gd name="connsiteY34" fmla="*/ 2305912 h 3407751"/>
              <a:gd name="connsiteX35" fmla="*/ 0 w 7250571"/>
              <a:gd name="connsiteY35" fmla="*/ 1737953 h 3407751"/>
              <a:gd name="connsiteX36" fmla="*/ 0 w 7250571"/>
              <a:gd name="connsiteY36" fmla="*/ 1204072 h 3407751"/>
              <a:gd name="connsiteX37" fmla="*/ 0 w 7250571"/>
              <a:gd name="connsiteY37" fmla="*/ 670191 h 3407751"/>
              <a:gd name="connsiteX38" fmla="*/ 0 w 7250571"/>
              <a:gd name="connsiteY38" fmla="*/ 0 h 340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50571" h="3407751" extrusionOk="0">
                <a:moveTo>
                  <a:pt x="0" y="0"/>
                </a:moveTo>
                <a:cubicBezTo>
                  <a:pt x="87415" y="-24836"/>
                  <a:pt x="186170" y="17460"/>
                  <a:pt x="340219" y="0"/>
                </a:cubicBezTo>
                <a:cubicBezTo>
                  <a:pt x="494268" y="-17460"/>
                  <a:pt x="832202" y="30431"/>
                  <a:pt x="970461" y="0"/>
                </a:cubicBezTo>
                <a:cubicBezTo>
                  <a:pt x="1108720" y="-30431"/>
                  <a:pt x="1311796" y="43573"/>
                  <a:pt x="1600703" y="0"/>
                </a:cubicBezTo>
                <a:cubicBezTo>
                  <a:pt x="1889610" y="-43573"/>
                  <a:pt x="1851289" y="35287"/>
                  <a:pt x="2013428" y="0"/>
                </a:cubicBezTo>
                <a:cubicBezTo>
                  <a:pt x="2175567" y="-35287"/>
                  <a:pt x="2247544" y="32206"/>
                  <a:pt x="2353647" y="0"/>
                </a:cubicBezTo>
                <a:cubicBezTo>
                  <a:pt x="2459750" y="-32206"/>
                  <a:pt x="2657351" y="25302"/>
                  <a:pt x="2838877" y="0"/>
                </a:cubicBezTo>
                <a:cubicBezTo>
                  <a:pt x="3020403" y="-25302"/>
                  <a:pt x="3183652" y="52823"/>
                  <a:pt x="3324108" y="0"/>
                </a:cubicBezTo>
                <a:cubicBezTo>
                  <a:pt x="3464564" y="-52823"/>
                  <a:pt x="3682555" y="10183"/>
                  <a:pt x="3954350" y="0"/>
                </a:cubicBezTo>
                <a:cubicBezTo>
                  <a:pt x="4226145" y="-10183"/>
                  <a:pt x="4375548" y="77705"/>
                  <a:pt x="4657098" y="0"/>
                </a:cubicBezTo>
                <a:cubicBezTo>
                  <a:pt x="4938648" y="-77705"/>
                  <a:pt x="4848001" y="20590"/>
                  <a:pt x="4997317" y="0"/>
                </a:cubicBezTo>
                <a:cubicBezTo>
                  <a:pt x="5146633" y="-20590"/>
                  <a:pt x="5295069" y="48695"/>
                  <a:pt x="5482547" y="0"/>
                </a:cubicBezTo>
                <a:cubicBezTo>
                  <a:pt x="5670025" y="-48695"/>
                  <a:pt x="5916185" y="35777"/>
                  <a:pt x="6040283" y="0"/>
                </a:cubicBezTo>
                <a:cubicBezTo>
                  <a:pt x="6164381" y="-35777"/>
                  <a:pt x="6308765" y="7510"/>
                  <a:pt x="6380502" y="0"/>
                </a:cubicBezTo>
                <a:cubicBezTo>
                  <a:pt x="6452239" y="-7510"/>
                  <a:pt x="6882407" y="15816"/>
                  <a:pt x="7250571" y="0"/>
                </a:cubicBezTo>
                <a:cubicBezTo>
                  <a:pt x="7308516" y="104704"/>
                  <a:pt x="7212935" y="300255"/>
                  <a:pt x="7250571" y="499803"/>
                </a:cubicBezTo>
                <a:cubicBezTo>
                  <a:pt x="7288207" y="699351"/>
                  <a:pt x="7193455" y="765492"/>
                  <a:pt x="7250571" y="999607"/>
                </a:cubicBezTo>
                <a:cubicBezTo>
                  <a:pt x="7307687" y="1233722"/>
                  <a:pt x="7212139" y="1480570"/>
                  <a:pt x="7250571" y="1601643"/>
                </a:cubicBezTo>
                <a:cubicBezTo>
                  <a:pt x="7289003" y="1722716"/>
                  <a:pt x="7210568" y="1884646"/>
                  <a:pt x="7250571" y="2067369"/>
                </a:cubicBezTo>
                <a:cubicBezTo>
                  <a:pt x="7290574" y="2250092"/>
                  <a:pt x="7225687" y="2375664"/>
                  <a:pt x="7250571" y="2669405"/>
                </a:cubicBezTo>
                <a:cubicBezTo>
                  <a:pt x="7275455" y="2963146"/>
                  <a:pt x="7227660" y="3065233"/>
                  <a:pt x="7250571" y="3407751"/>
                </a:cubicBezTo>
                <a:cubicBezTo>
                  <a:pt x="6970711" y="3459215"/>
                  <a:pt x="6932858" y="3369484"/>
                  <a:pt x="6620329" y="3407751"/>
                </a:cubicBezTo>
                <a:cubicBezTo>
                  <a:pt x="6307800" y="3446018"/>
                  <a:pt x="6059212" y="3391608"/>
                  <a:pt x="5917581" y="3407751"/>
                </a:cubicBezTo>
                <a:cubicBezTo>
                  <a:pt x="5775950" y="3423894"/>
                  <a:pt x="5609113" y="3384493"/>
                  <a:pt x="5432351" y="3407751"/>
                </a:cubicBezTo>
                <a:cubicBezTo>
                  <a:pt x="5255589" y="3431009"/>
                  <a:pt x="5201615" y="3387257"/>
                  <a:pt x="5019626" y="3407751"/>
                </a:cubicBezTo>
                <a:cubicBezTo>
                  <a:pt x="4837638" y="3428245"/>
                  <a:pt x="4586618" y="3407294"/>
                  <a:pt x="4389384" y="3407751"/>
                </a:cubicBezTo>
                <a:cubicBezTo>
                  <a:pt x="4192150" y="3408208"/>
                  <a:pt x="3886084" y="3386659"/>
                  <a:pt x="3686636" y="3407751"/>
                </a:cubicBezTo>
                <a:cubicBezTo>
                  <a:pt x="3487188" y="3428843"/>
                  <a:pt x="3215764" y="3377514"/>
                  <a:pt x="3056395" y="3407751"/>
                </a:cubicBezTo>
                <a:cubicBezTo>
                  <a:pt x="2897026" y="3437988"/>
                  <a:pt x="2664485" y="3379349"/>
                  <a:pt x="2498658" y="3407751"/>
                </a:cubicBezTo>
                <a:cubicBezTo>
                  <a:pt x="2332831" y="3436153"/>
                  <a:pt x="2315925" y="3386642"/>
                  <a:pt x="2158439" y="3407751"/>
                </a:cubicBezTo>
                <a:cubicBezTo>
                  <a:pt x="2000953" y="3428860"/>
                  <a:pt x="1855513" y="3403985"/>
                  <a:pt x="1600703" y="3407751"/>
                </a:cubicBezTo>
                <a:cubicBezTo>
                  <a:pt x="1345893" y="3411517"/>
                  <a:pt x="1341172" y="3367394"/>
                  <a:pt x="1115472" y="3407751"/>
                </a:cubicBezTo>
                <a:cubicBezTo>
                  <a:pt x="889772" y="3448108"/>
                  <a:pt x="226373" y="3313535"/>
                  <a:pt x="0" y="3407751"/>
                </a:cubicBezTo>
                <a:cubicBezTo>
                  <a:pt x="-9226" y="3231400"/>
                  <a:pt x="28488" y="3080132"/>
                  <a:pt x="0" y="2907948"/>
                </a:cubicBezTo>
                <a:cubicBezTo>
                  <a:pt x="-28488" y="2735764"/>
                  <a:pt x="26489" y="2496735"/>
                  <a:pt x="0" y="2305912"/>
                </a:cubicBezTo>
                <a:cubicBezTo>
                  <a:pt x="-26489" y="2115089"/>
                  <a:pt x="54471" y="1916404"/>
                  <a:pt x="0" y="1737953"/>
                </a:cubicBezTo>
                <a:cubicBezTo>
                  <a:pt x="-54471" y="1559502"/>
                  <a:pt x="9390" y="1397371"/>
                  <a:pt x="0" y="1204072"/>
                </a:cubicBezTo>
                <a:cubicBezTo>
                  <a:pt x="-9390" y="1010773"/>
                  <a:pt x="32633" y="835309"/>
                  <a:pt x="0" y="670191"/>
                </a:cubicBezTo>
                <a:cubicBezTo>
                  <a:pt x="-32633" y="505073"/>
                  <a:pt x="34817" y="222489"/>
                  <a:pt x="0" y="0"/>
                </a:cubicBezTo>
                <a:close/>
              </a:path>
            </a:pathLst>
          </a:custGeom>
          <a:noFill/>
          <a:ln w="57150">
            <a:solidFill>
              <a:srgbClr val="7030A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9895D08-4AC1-4E9C-8DAD-29CA73F0E0BF}"/>
              </a:ext>
            </a:extLst>
          </p:cNvPr>
          <p:cNvSpPr txBox="1"/>
          <p:nvPr/>
        </p:nvSpPr>
        <p:spPr>
          <a:xfrm>
            <a:off x="567090" y="1177166"/>
            <a:ext cx="2838720" cy="2923877"/>
          </a:xfrm>
          <a:prstGeom prst="rect">
            <a:avLst/>
          </a:prstGeom>
          <a:noFill/>
        </p:spPr>
        <p:txBody>
          <a:bodyPr wrap="square" rtlCol="0">
            <a:spAutoFit/>
          </a:bodyPr>
          <a:lstStyle/>
          <a:p>
            <a:r>
              <a:rPr lang="en-US" sz="2400" b="1" dirty="0"/>
              <a:t>TRY ONE YOURSELF!</a:t>
            </a:r>
          </a:p>
          <a:p>
            <a:r>
              <a:rPr lang="en-US" sz="2000" dirty="0"/>
              <a:t>Have a go at making your own Scytale and try </a:t>
            </a:r>
            <a:r>
              <a:rPr lang="en-US" sz="2000"/>
              <a:t>it out </a:t>
            </a:r>
            <a:r>
              <a:rPr lang="en-US" sz="2000" dirty="0"/>
              <a:t>on a family member. </a:t>
            </a:r>
          </a:p>
          <a:p>
            <a:r>
              <a:rPr lang="en-US" sz="2000" dirty="0"/>
              <a:t>You could use a can of pop, toilet roll tube </a:t>
            </a:r>
            <a:r>
              <a:rPr lang="en-US" sz="2000" dirty="0" err="1"/>
              <a:t>etc</a:t>
            </a:r>
            <a:r>
              <a:rPr lang="en-US" sz="2000" dirty="0"/>
              <a:t> as your baton.</a:t>
            </a:r>
          </a:p>
          <a:p>
            <a:r>
              <a:rPr lang="en-US" sz="2000" dirty="0"/>
              <a:t>Send me a picture if you do!</a:t>
            </a:r>
            <a:endParaRPr lang="en-GB" sz="2000" dirty="0"/>
          </a:p>
        </p:txBody>
      </p:sp>
      <p:pic>
        <p:nvPicPr>
          <p:cNvPr id="10" name="Picture 9">
            <a:extLst>
              <a:ext uri="{FF2B5EF4-FFF2-40B4-BE49-F238E27FC236}">
                <a16:creationId xmlns:a16="http://schemas.microsoft.com/office/drawing/2014/main" id="{C8281421-2056-4FA1-B136-37A3EF8A4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69" y="2251597"/>
            <a:ext cx="2857500" cy="2857500"/>
          </a:xfrm>
          <a:prstGeom prst="rect">
            <a:avLst/>
          </a:prstGeom>
        </p:spPr>
      </p:pic>
      <p:sp>
        <p:nvSpPr>
          <p:cNvPr id="11" name="Rectangle 36">
            <a:extLst>
              <a:ext uri="{FF2B5EF4-FFF2-40B4-BE49-F238E27FC236}">
                <a16:creationId xmlns:a16="http://schemas.microsoft.com/office/drawing/2014/main" id="{7C95B346-BF7B-43E6-A9C7-34F67F4547F0}"/>
              </a:ext>
            </a:extLst>
          </p:cNvPr>
          <p:cNvSpPr/>
          <p:nvPr/>
        </p:nvSpPr>
        <p:spPr>
          <a:xfrm>
            <a:off x="8046720" y="942536"/>
            <a:ext cx="3816495" cy="5730508"/>
          </a:xfrm>
          <a:custGeom>
            <a:avLst/>
            <a:gdLst>
              <a:gd name="connsiteX0" fmla="*/ 0 w 3816495"/>
              <a:gd name="connsiteY0" fmla="*/ 0 h 5730508"/>
              <a:gd name="connsiteX1" fmla="*/ 430719 w 3816495"/>
              <a:gd name="connsiteY1" fmla="*/ 0 h 5730508"/>
              <a:gd name="connsiteX2" fmla="*/ 1014097 w 3816495"/>
              <a:gd name="connsiteY2" fmla="*/ 0 h 5730508"/>
              <a:gd name="connsiteX3" fmla="*/ 1597476 w 3816495"/>
              <a:gd name="connsiteY3" fmla="*/ 0 h 5730508"/>
              <a:gd name="connsiteX4" fmla="*/ 2066359 w 3816495"/>
              <a:gd name="connsiteY4" fmla="*/ 0 h 5730508"/>
              <a:gd name="connsiteX5" fmla="*/ 2497078 w 3816495"/>
              <a:gd name="connsiteY5" fmla="*/ 0 h 5730508"/>
              <a:gd name="connsiteX6" fmla="*/ 3004127 w 3816495"/>
              <a:gd name="connsiteY6" fmla="*/ 0 h 5730508"/>
              <a:gd name="connsiteX7" fmla="*/ 3816495 w 3816495"/>
              <a:gd name="connsiteY7" fmla="*/ 0 h 5730508"/>
              <a:gd name="connsiteX8" fmla="*/ 3816495 w 3816495"/>
              <a:gd name="connsiteY8" fmla="*/ 630356 h 5730508"/>
              <a:gd name="connsiteX9" fmla="*/ 3816495 w 3816495"/>
              <a:gd name="connsiteY9" fmla="*/ 1203407 h 5730508"/>
              <a:gd name="connsiteX10" fmla="*/ 3816495 w 3816495"/>
              <a:gd name="connsiteY10" fmla="*/ 1776457 h 5730508"/>
              <a:gd name="connsiteX11" fmla="*/ 3816495 w 3816495"/>
              <a:gd name="connsiteY11" fmla="*/ 2464118 h 5730508"/>
              <a:gd name="connsiteX12" fmla="*/ 3816495 w 3816495"/>
              <a:gd name="connsiteY12" fmla="*/ 3151779 h 5730508"/>
              <a:gd name="connsiteX13" fmla="*/ 3816495 w 3816495"/>
              <a:gd name="connsiteY13" fmla="*/ 3552915 h 5730508"/>
              <a:gd name="connsiteX14" fmla="*/ 3816495 w 3816495"/>
              <a:gd name="connsiteY14" fmla="*/ 4125966 h 5730508"/>
              <a:gd name="connsiteX15" fmla="*/ 3816495 w 3816495"/>
              <a:gd name="connsiteY15" fmla="*/ 4641711 h 5730508"/>
              <a:gd name="connsiteX16" fmla="*/ 3816495 w 3816495"/>
              <a:gd name="connsiteY16" fmla="*/ 5100152 h 5730508"/>
              <a:gd name="connsiteX17" fmla="*/ 3816495 w 3816495"/>
              <a:gd name="connsiteY17" fmla="*/ 5730508 h 5730508"/>
              <a:gd name="connsiteX18" fmla="*/ 3385776 w 3816495"/>
              <a:gd name="connsiteY18" fmla="*/ 5730508 h 5730508"/>
              <a:gd name="connsiteX19" fmla="*/ 2955058 w 3816495"/>
              <a:gd name="connsiteY19" fmla="*/ 5730508 h 5730508"/>
              <a:gd name="connsiteX20" fmla="*/ 2448009 w 3816495"/>
              <a:gd name="connsiteY20" fmla="*/ 5730508 h 5730508"/>
              <a:gd name="connsiteX21" fmla="*/ 1940960 w 3816495"/>
              <a:gd name="connsiteY21" fmla="*/ 5730508 h 5730508"/>
              <a:gd name="connsiteX22" fmla="*/ 1319417 w 3816495"/>
              <a:gd name="connsiteY22" fmla="*/ 5730508 h 5730508"/>
              <a:gd name="connsiteX23" fmla="*/ 812368 w 3816495"/>
              <a:gd name="connsiteY23" fmla="*/ 5730508 h 5730508"/>
              <a:gd name="connsiteX24" fmla="*/ 0 w 3816495"/>
              <a:gd name="connsiteY24" fmla="*/ 5730508 h 5730508"/>
              <a:gd name="connsiteX25" fmla="*/ 0 w 3816495"/>
              <a:gd name="connsiteY25" fmla="*/ 5100152 h 5730508"/>
              <a:gd name="connsiteX26" fmla="*/ 0 w 3816495"/>
              <a:gd name="connsiteY26" fmla="*/ 4699017 h 5730508"/>
              <a:gd name="connsiteX27" fmla="*/ 0 w 3816495"/>
              <a:gd name="connsiteY27" fmla="*/ 4068661 h 5730508"/>
              <a:gd name="connsiteX28" fmla="*/ 0 w 3816495"/>
              <a:gd name="connsiteY28" fmla="*/ 3610220 h 5730508"/>
              <a:gd name="connsiteX29" fmla="*/ 0 w 3816495"/>
              <a:gd name="connsiteY29" fmla="*/ 3151779 h 5730508"/>
              <a:gd name="connsiteX30" fmla="*/ 0 w 3816495"/>
              <a:gd name="connsiteY30" fmla="*/ 2693339 h 5730508"/>
              <a:gd name="connsiteX31" fmla="*/ 0 w 3816495"/>
              <a:gd name="connsiteY31" fmla="*/ 2234898 h 5730508"/>
              <a:gd name="connsiteX32" fmla="*/ 0 w 3816495"/>
              <a:gd name="connsiteY32" fmla="*/ 1719152 h 5730508"/>
              <a:gd name="connsiteX33" fmla="*/ 0 w 3816495"/>
              <a:gd name="connsiteY33" fmla="*/ 1260712 h 5730508"/>
              <a:gd name="connsiteX34" fmla="*/ 0 w 3816495"/>
              <a:gd name="connsiteY34" fmla="*/ 630356 h 5730508"/>
              <a:gd name="connsiteX35" fmla="*/ 0 w 3816495"/>
              <a:gd name="connsiteY35" fmla="*/ 0 h 573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16495" h="5730508" extrusionOk="0">
                <a:moveTo>
                  <a:pt x="0" y="0"/>
                </a:moveTo>
                <a:cubicBezTo>
                  <a:pt x="154934" y="-26138"/>
                  <a:pt x="220401" y="21997"/>
                  <a:pt x="430719" y="0"/>
                </a:cubicBezTo>
                <a:cubicBezTo>
                  <a:pt x="641037" y="-21997"/>
                  <a:pt x="881299" y="39136"/>
                  <a:pt x="1014097" y="0"/>
                </a:cubicBezTo>
                <a:cubicBezTo>
                  <a:pt x="1146895" y="-39136"/>
                  <a:pt x="1457204" y="67166"/>
                  <a:pt x="1597476" y="0"/>
                </a:cubicBezTo>
                <a:cubicBezTo>
                  <a:pt x="1737748" y="-67166"/>
                  <a:pt x="1851149" y="6954"/>
                  <a:pt x="2066359" y="0"/>
                </a:cubicBezTo>
                <a:cubicBezTo>
                  <a:pt x="2281569" y="-6954"/>
                  <a:pt x="2394815" y="9183"/>
                  <a:pt x="2497078" y="0"/>
                </a:cubicBezTo>
                <a:cubicBezTo>
                  <a:pt x="2599341" y="-9183"/>
                  <a:pt x="2787461" y="2714"/>
                  <a:pt x="3004127" y="0"/>
                </a:cubicBezTo>
                <a:cubicBezTo>
                  <a:pt x="3220793" y="-2714"/>
                  <a:pt x="3456959" y="45119"/>
                  <a:pt x="3816495" y="0"/>
                </a:cubicBezTo>
                <a:cubicBezTo>
                  <a:pt x="3847088" y="294959"/>
                  <a:pt x="3758497" y="407719"/>
                  <a:pt x="3816495" y="630356"/>
                </a:cubicBezTo>
                <a:cubicBezTo>
                  <a:pt x="3874493" y="852993"/>
                  <a:pt x="3771019" y="984385"/>
                  <a:pt x="3816495" y="1203407"/>
                </a:cubicBezTo>
                <a:cubicBezTo>
                  <a:pt x="3861971" y="1422429"/>
                  <a:pt x="3780302" y="1494548"/>
                  <a:pt x="3816495" y="1776457"/>
                </a:cubicBezTo>
                <a:cubicBezTo>
                  <a:pt x="3852688" y="2058366"/>
                  <a:pt x="3816345" y="2250928"/>
                  <a:pt x="3816495" y="2464118"/>
                </a:cubicBezTo>
                <a:cubicBezTo>
                  <a:pt x="3816645" y="2677308"/>
                  <a:pt x="3748417" y="2927390"/>
                  <a:pt x="3816495" y="3151779"/>
                </a:cubicBezTo>
                <a:cubicBezTo>
                  <a:pt x="3884573" y="3376168"/>
                  <a:pt x="3792091" y="3431910"/>
                  <a:pt x="3816495" y="3552915"/>
                </a:cubicBezTo>
                <a:cubicBezTo>
                  <a:pt x="3840899" y="3673920"/>
                  <a:pt x="3805026" y="3898595"/>
                  <a:pt x="3816495" y="4125966"/>
                </a:cubicBezTo>
                <a:cubicBezTo>
                  <a:pt x="3827964" y="4353337"/>
                  <a:pt x="3813902" y="4446098"/>
                  <a:pt x="3816495" y="4641711"/>
                </a:cubicBezTo>
                <a:cubicBezTo>
                  <a:pt x="3819088" y="4837324"/>
                  <a:pt x="3768537" y="5001206"/>
                  <a:pt x="3816495" y="5100152"/>
                </a:cubicBezTo>
                <a:cubicBezTo>
                  <a:pt x="3864453" y="5199098"/>
                  <a:pt x="3812812" y="5517717"/>
                  <a:pt x="3816495" y="5730508"/>
                </a:cubicBezTo>
                <a:cubicBezTo>
                  <a:pt x="3677737" y="5776364"/>
                  <a:pt x="3563286" y="5686956"/>
                  <a:pt x="3385776" y="5730508"/>
                </a:cubicBezTo>
                <a:cubicBezTo>
                  <a:pt x="3208266" y="5774060"/>
                  <a:pt x="3083221" y="5686943"/>
                  <a:pt x="2955058" y="5730508"/>
                </a:cubicBezTo>
                <a:cubicBezTo>
                  <a:pt x="2826895" y="5774073"/>
                  <a:pt x="2617566" y="5726300"/>
                  <a:pt x="2448009" y="5730508"/>
                </a:cubicBezTo>
                <a:cubicBezTo>
                  <a:pt x="2278452" y="5734716"/>
                  <a:pt x="2169992" y="5694874"/>
                  <a:pt x="1940960" y="5730508"/>
                </a:cubicBezTo>
                <a:cubicBezTo>
                  <a:pt x="1711928" y="5766142"/>
                  <a:pt x="1571406" y="5660626"/>
                  <a:pt x="1319417" y="5730508"/>
                </a:cubicBezTo>
                <a:cubicBezTo>
                  <a:pt x="1067428" y="5800390"/>
                  <a:pt x="961294" y="5672428"/>
                  <a:pt x="812368" y="5730508"/>
                </a:cubicBezTo>
                <a:cubicBezTo>
                  <a:pt x="663442" y="5788588"/>
                  <a:pt x="201212" y="5658023"/>
                  <a:pt x="0" y="5730508"/>
                </a:cubicBezTo>
                <a:cubicBezTo>
                  <a:pt x="-34003" y="5421574"/>
                  <a:pt x="23472" y="5257890"/>
                  <a:pt x="0" y="5100152"/>
                </a:cubicBezTo>
                <a:cubicBezTo>
                  <a:pt x="-23472" y="4942414"/>
                  <a:pt x="36866" y="4800693"/>
                  <a:pt x="0" y="4699017"/>
                </a:cubicBezTo>
                <a:cubicBezTo>
                  <a:pt x="-36866" y="4597342"/>
                  <a:pt x="4038" y="4382886"/>
                  <a:pt x="0" y="4068661"/>
                </a:cubicBezTo>
                <a:cubicBezTo>
                  <a:pt x="-4038" y="3754436"/>
                  <a:pt x="37306" y="3832631"/>
                  <a:pt x="0" y="3610220"/>
                </a:cubicBezTo>
                <a:cubicBezTo>
                  <a:pt x="-37306" y="3387809"/>
                  <a:pt x="21776" y="3343650"/>
                  <a:pt x="0" y="3151779"/>
                </a:cubicBezTo>
                <a:cubicBezTo>
                  <a:pt x="-21776" y="2959908"/>
                  <a:pt x="48772" y="2858523"/>
                  <a:pt x="0" y="2693339"/>
                </a:cubicBezTo>
                <a:cubicBezTo>
                  <a:pt x="-48772" y="2528155"/>
                  <a:pt x="12257" y="2372990"/>
                  <a:pt x="0" y="2234898"/>
                </a:cubicBezTo>
                <a:cubicBezTo>
                  <a:pt x="-12257" y="2096806"/>
                  <a:pt x="52434" y="1879057"/>
                  <a:pt x="0" y="1719152"/>
                </a:cubicBezTo>
                <a:cubicBezTo>
                  <a:pt x="-52434" y="1559247"/>
                  <a:pt x="37580" y="1415478"/>
                  <a:pt x="0" y="1260712"/>
                </a:cubicBezTo>
                <a:cubicBezTo>
                  <a:pt x="-37580" y="1105946"/>
                  <a:pt x="70187" y="922171"/>
                  <a:pt x="0" y="630356"/>
                </a:cubicBezTo>
                <a:cubicBezTo>
                  <a:pt x="-70187" y="338541"/>
                  <a:pt x="42144" y="281244"/>
                  <a:pt x="0" y="0"/>
                </a:cubicBezTo>
                <a:close/>
              </a:path>
            </a:pathLst>
          </a:custGeom>
          <a:noFill/>
          <a:ln w="57150">
            <a:solidFill>
              <a:srgbClr val="FF0066"/>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78AE15B-FA18-493E-9E99-C5722BAC2F7A}"/>
              </a:ext>
            </a:extLst>
          </p:cNvPr>
          <p:cNvSpPr txBox="1"/>
          <p:nvPr/>
        </p:nvSpPr>
        <p:spPr>
          <a:xfrm>
            <a:off x="8229600" y="1083216"/>
            <a:ext cx="3339039" cy="1200329"/>
          </a:xfrm>
          <a:prstGeom prst="rect">
            <a:avLst/>
          </a:prstGeom>
          <a:noFill/>
        </p:spPr>
        <p:txBody>
          <a:bodyPr wrap="square" rtlCol="0">
            <a:spAutoFit/>
          </a:bodyPr>
          <a:lstStyle/>
          <a:p>
            <a:r>
              <a:rPr lang="en-US" b="1" dirty="0">
                <a:solidFill>
                  <a:schemeClr val="accent1">
                    <a:lumMod val="50000"/>
                  </a:schemeClr>
                </a:solidFill>
              </a:rPr>
              <a:t>I am taken from a mine, shut up in a wooden case, from which I am never released, and yet I am used by almost everybody.</a:t>
            </a:r>
            <a:endParaRPr lang="en-GB" b="1" dirty="0">
              <a:solidFill>
                <a:schemeClr val="accent1">
                  <a:lumMod val="50000"/>
                </a:schemeClr>
              </a:solidFill>
            </a:endParaRPr>
          </a:p>
        </p:txBody>
      </p:sp>
      <p:sp>
        <p:nvSpPr>
          <p:cNvPr id="13" name="TextBox 12">
            <a:extLst>
              <a:ext uri="{FF2B5EF4-FFF2-40B4-BE49-F238E27FC236}">
                <a16:creationId xmlns:a16="http://schemas.microsoft.com/office/drawing/2014/main" id="{97A0E7C8-F295-49A3-A7C8-E87CB8529D98}"/>
              </a:ext>
            </a:extLst>
          </p:cNvPr>
          <p:cNvSpPr txBox="1"/>
          <p:nvPr/>
        </p:nvSpPr>
        <p:spPr>
          <a:xfrm>
            <a:off x="8285447" y="5071186"/>
            <a:ext cx="3339039" cy="1477328"/>
          </a:xfrm>
          <a:prstGeom prst="rect">
            <a:avLst/>
          </a:prstGeom>
          <a:noFill/>
        </p:spPr>
        <p:txBody>
          <a:bodyPr wrap="square" rtlCol="0">
            <a:spAutoFit/>
          </a:bodyPr>
          <a:lstStyle/>
          <a:p>
            <a:r>
              <a:rPr lang="en-US" b="1" dirty="0">
                <a:solidFill>
                  <a:schemeClr val="accent1">
                    <a:lumMod val="50000"/>
                  </a:schemeClr>
                </a:solidFill>
              </a:rPr>
              <a:t>Follow this QR code to a list of letters which hold the solution to this riddle.</a:t>
            </a:r>
          </a:p>
          <a:p>
            <a:endParaRPr lang="en-US" b="1" dirty="0">
              <a:solidFill>
                <a:schemeClr val="accent1">
                  <a:lumMod val="50000"/>
                </a:schemeClr>
              </a:solidFill>
            </a:endParaRPr>
          </a:p>
          <a:p>
            <a:r>
              <a:rPr lang="en-US" b="1" dirty="0">
                <a:solidFill>
                  <a:schemeClr val="accent1">
                    <a:lumMod val="50000"/>
                  </a:schemeClr>
                </a:solidFill>
              </a:rPr>
              <a:t>Can you crack the code?</a:t>
            </a:r>
            <a:endParaRPr lang="en-GB" b="1" dirty="0">
              <a:solidFill>
                <a:schemeClr val="accent1">
                  <a:lumMod val="50000"/>
                </a:schemeClr>
              </a:solidFill>
            </a:endParaRPr>
          </a:p>
        </p:txBody>
      </p:sp>
      <p:sp>
        <p:nvSpPr>
          <p:cNvPr id="14" name="Rectangle 36">
            <a:extLst>
              <a:ext uri="{FF2B5EF4-FFF2-40B4-BE49-F238E27FC236}">
                <a16:creationId xmlns:a16="http://schemas.microsoft.com/office/drawing/2014/main" id="{1ECEC1B5-56D2-4DBD-998A-CFDA57A883F2}"/>
              </a:ext>
            </a:extLst>
          </p:cNvPr>
          <p:cNvSpPr/>
          <p:nvPr/>
        </p:nvSpPr>
        <p:spPr>
          <a:xfrm>
            <a:off x="2759302" y="112101"/>
            <a:ext cx="7250571" cy="684829"/>
          </a:xfrm>
          <a:custGeom>
            <a:avLst/>
            <a:gdLst>
              <a:gd name="connsiteX0" fmla="*/ 0 w 7250571"/>
              <a:gd name="connsiteY0" fmla="*/ 0 h 684829"/>
              <a:gd name="connsiteX1" fmla="*/ 340219 w 7250571"/>
              <a:gd name="connsiteY1" fmla="*/ 0 h 684829"/>
              <a:gd name="connsiteX2" fmla="*/ 970461 w 7250571"/>
              <a:gd name="connsiteY2" fmla="*/ 0 h 684829"/>
              <a:gd name="connsiteX3" fmla="*/ 1600703 w 7250571"/>
              <a:gd name="connsiteY3" fmla="*/ 0 h 684829"/>
              <a:gd name="connsiteX4" fmla="*/ 2013428 w 7250571"/>
              <a:gd name="connsiteY4" fmla="*/ 0 h 684829"/>
              <a:gd name="connsiteX5" fmla="*/ 2353647 w 7250571"/>
              <a:gd name="connsiteY5" fmla="*/ 0 h 684829"/>
              <a:gd name="connsiteX6" fmla="*/ 2838877 w 7250571"/>
              <a:gd name="connsiteY6" fmla="*/ 0 h 684829"/>
              <a:gd name="connsiteX7" fmla="*/ 3324108 w 7250571"/>
              <a:gd name="connsiteY7" fmla="*/ 0 h 684829"/>
              <a:gd name="connsiteX8" fmla="*/ 3954350 w 7250571"/>
              <a:gd name="connsiteY8" fmla="*/ 0 h 684829"/>
              <a:gd name="connsiteX9" fmla="*/ 4657098 w 7250571"/>
              <a:gd name="connsiteY9" fmla="*/ 0 h 684829"/>
              <a:gd name="connsiteX10" fmla="*/ 4997317 w 7250571"/>
              <a:gd name="connsiteY10" fmla="*/ 0 h 684829"/>
              <a:gd name="connsiteX11" fmla="*/ 5482547 w 7250571"/>
              <a:gd name="connsiteY11" fmla="*/ 0 h 684829"/>
              <a:gd name="connsiteX12" fmla="*/ 6040283 w 7250571"/>
              <a:gd name="connsiteY12" fmla="*/ 0 h 684829"/>
              <a:gd name="connsiteX13" fmla="*/ 6380502 w 7250571"/>
              <a:gd name="connsiteY13" fmla="*/ 0 h 684829"/>
              <a:gd name="connsiteX14" fmla="*/ 7250571 w 7250571"/>
              <a:gd name="connsiteY14" fmla="*/ 0 h 684829"/>
              <a:gd name="connsiteX15" fmla="*/ 7250571 w 7250571"/>
              <a:gd name="connsiteY15" fmla="*/ 328718 h 684829"/>
              <a:gd name="connsiteX16" fmla="*/ 7250571 w 7250571"/>
              <a:gd name="connsiteY16" fmla="*/ 684829 h 684829"/>
              <a:gd name="connsiteX17" fmla="*/ 6620329 w 7250571"/>
              <a:gd name="connsiteY17" fmla="*/ 684829 h 684829"/>
              <a:gd name="connsiteX18" fmla="*/ 6062593 w 7250571"/>
              <a:gd name="connsiteY18" fmla="*/ 684829 h 684829"/>
              <a:gd name="connsiteX19" fmla="*/ 5722374 w 7250571"/>
              <a:gd name="connsiteY19" fmla="*/ 684829 h 684829"/>
              <a:gd name="connsiteX20" fmla="*/ 5237143 w 7250571"/>
              <a:gd name="connsiteY20" fmla="*/ 684829 h 684829"/>
              <a:gd name="connsiteX21" fmla="*/ 4751913 w 7250571"/>
              <a:gd name="connsiteY21" fmla="*/ 684829 h 684829"/>
              <a:gd name="connsiteX22" fmla="*/ 4049165 w 7250571"/>
              <a:gd name="connsiteY22" fmla="*/ 684829 h 684829"/>
              <a:gd name="connsiteX23" fmla="*/ 3563935 w 7250571"/>
              <a:gd name="connsiteY23" fmla="*/ 684829 h 684829"/>
              <a:gd name="connsiteX24" fmla="*/ 3151210 w 7250571"/>
              <a:gd name="connsiteY24" fmla="*/ 684829 h 684829"/>
              <a:gd name="connsiteX25" fmla="*/ 2520968 w 7250571"/>
              <a:gd name="connsiteY25" fmla="*/ 684829 h 684829"/>
              <a:gd name="connsiteX26" fmla="*/ 1818220 w 7250571"/>
              <a:gd name="connsiteY26" fmla="*/ 684829 h 684829"/>
              <a:gd name="connsiteX27" fmla="*/ 1187978 w 7250571"/>
              <a:gd name="connsiteY27" fmla="*/ 684829 h 684829"/>
              <a:gd name="connsiteX28" fmla="*/ 630242 w 7250571"/>
              <a:gd name="connsiteY28" fmla="*/ 684829 h 684829"/>
              <a:gd name="connsiteX29" fmla="*/ 0 w 7250571"/>
              <a:gd name="connsiteY29" fmla="*/ 684829 h 684829"/>
              <a:gd name="connsiteX30" fmla="*/ 0 w 7250571"/>
              <a:gd name="connsiteY30" fmla="*/ 342415 h 684829"/>
              <a:gd name="connsiteX31" fmla="*/ 0 w 7250571"/>
              <a:gd name="connsiteY31" fmla="*/ 0 h 68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250571" h="684829" extrusionOk="0">
                <a:moveTo>
                  <a:pt x="0" y="0"/>
                </a:moveTo>
                <a:cubicBezTo>
                  <a:pt x="87415" y="-24836"/>
                  <a:pt x="186170" y="17460"/>
                  <a:pt x="340219" y="0"/>
                </a:cubicBezTo>
                <a:cubicBezTo>
                  <a:pt x="494268" y="-17460"/>
                  <a:pt x="832202" y="30431"/>
                  <a:pt x="970461" y="0"/>
                </a:cubicBezTo>
                <a:cubicBezTo>
                  <a:pt x="1108720" y="-30431"/>
                  <a:pt x="1311796" y="43573"/>
                  <a:pt x="1600703" y="0"/>
                </a:cubicBezTo>
                <a:cubicBezTo>
                  <a:pt x="1889610" y="-43573"/>
                  <a:pt x="1851289" y="35287"/>
                  <a:pt x="2013428" y="0"/>
                </a:cubicBezTo>
                <a:cubicBezTo>
                  <a:pt x="2175567" y="-35287"/>
                  <a:pt x="2247544" y="32206"/>
                  <a:pt x="2353647" y="0"/>
                </a:cubicBezTo>
                <a:cubicBezTo>
                  <a:pt x="2459750" y="-32206"/>
                  <a:pt x="2657351" y="25302"/>
                  <a:pt x="2838877" y="0"/>
                </a:cubicBezTo>
                <a:cubicBezTo>
                  <a:pt x="3020403" y="-25302"/>
                  <a:pt x="3183652" y="52823"/>
                  <a:pt x="3324108" y="0"/>
                </a:cubicBezTo>
                <a:cubicBezTo>
                  <a:pt x="3464564" y="-52823"/>
                  <a:pt x="3682555" y="10183"/>
                  <a:pt x="3954350" y="0"/>
                </a:cubicBezTo>
                <a:cubicBezTo>
                  <a:pt x="4226145" y="-10183"/>
                  <a:pt x="4375548" y="77705"/>
                  <a:pt x="4657098" y="0"/>
                </a:cubicBezTo>
                <a:cubicBezTo>
                  <a:pt x="4938648" y="-77705"/>
                  <a:pt x="4848001" y="20590"/>
                  <a:pt x="4997317" y="0"/>
                </a:cubicBezTo>
                <a:cubicBezTo>
                  <a:pt x="5146633" y="-20590"/>
                  <a:pt x="5295069" y="48695"/>
                  <a:pt x="5482547" y="0"/>
                </a:cubicBezTo>
                <a:cubicBezTo>
                  <a:pt x="5670025" y="-48695"/>
                  <a:pt x="5916185" y="35777"/>
                  <a:pt x="6040283" y="0"/>
                </a:cubicBezTo>
                <a:cubicBezTo>
                  <a:pt x="6164381" y="-35777"/>
                  <a:pt x="6308765" y="7510"/>
                  <a:pt x="6380502" y="0"/>
                </a:cubicBezTo>
                <a:cubicBezTo>
                  <a:pt x="6452239" y="-7510"/>
                  <a:pt x="6882407" y="15816"/>
                  <a:pt x="7250571" y="0"/>
                </a:cubicBezTo>
                <a:cubicBezTo>
                  <a:pt x="7258387" y="126222"/>
                  <a:pt x="7216520" y="167931"/>
                  <a:pt x="7250571" y="328718"/>
                </a:cubicBezTo>
                <a:cubicBezTo>
                  <a:pt x="7284622" y="489505"/>
                  <a:pt x="7245844" y="591640"/>
                  <a:pt x="7250571" y="684829"/>
                </a:cubicBezTo>
                <a:cubicBezTo>
                  <a:pt x="7028410" y="732532"/>
                  <a:pt x="6871008" y="649082"/>
                  <a:pt x="6620329" y="684829"/>
                </a:cubicBezTo>
                <a:cubicBezTo>
                  <a:pt x="6369650" y="720576"/>
                  <a:pt x="6309167" y="633877"/>
                  <a:pt x="6062593" y="684829"/>
                </a:cubicBezTo>
                <a:cubicBezTo>
                  <a:pt x="5816019" y="735781"/>
                  <a:pt x="5815281" y="677107"/>
                  <a:pt x="5722374" y="684829"/>
                </a:cubicBezTo>
                <a:cubicBezTo>
                  <a:pt x="5629467" y="692551"/>
                  <a:pt x="5410113" y="667722"/>
                  <a:pt x="5237143" y="684829"/>
                </a:cubicBezTo>
                <a:cubicBezTo>
                  <a:pt x="5064173" y="701936"/>
                  <a:pt x="4960224" y="676595"/>
                  <a:pt x="4751913" y="684829"/>
                </a:cubicBezTo>
                <a:cubicBezTo>
                  <a:pt x="4543602" y="693063"/>
                  <a:pt x="4190796" y="668686"/>
                  <a:pt x="4049165" y="684829"/>
                </a:cubicBezTo>
                <a:cubicBezTo>
                  <a:pt x="3907534" y="700972"/>
                  <a:pt x="3740697" y="661571"/>
                  <a:pt x="3563935" y="684829"/>
                </a:cubicBezTo>
                <a:cubicBezTo>
                  <a:pt x="3387173" y="708087"/>
                  <a:pt x="3333199" y="664335"/>
                  <a:pt x="3151210" y="684829"/>
                </a:cubicBezTo>
                <a:cubicBezTo>
                  <a:pt x="2969222" y="705323"/>
                  <a:pt x="2718202" y="684372"/>
                  <a:pt x="2520968" y="684829"/>
                </a:cubicBezTo>
                <a:cubicBezTo>
                  <a:pt x="2323734" y="685286"/>
                  <a:pt x="2017668" y="663737"/>
                  <a:pt x="1818220" y="684829"/>
                </a:cubicBezTo>
                <a:cubicBezTo>
                  <a:pt x="1618772" y="705921"/>
                  <a:pt x="1350690" y="659322"/>
                  <a:pt x="1187978" y="684829"/>
                </a:cubicBezTo>
                <a:cubicBezTo>
                  <a:pt x="1025266" y="710336"/>
                  <a:pt x="793201" y="655939"/>
                  <a:pt x="630242" y="684829"/>
                </a:cubicBezTo>
                <a:cubicBezTo>
                  <a:pt x="467283" y="713719"/>
                  <a:pt x="161673" y="649539"/>
                  <a:pt x="0" y="684829"/>
                </a:cubicBezTo>
                <a:cubicBezTo>
                  <a:pt x="-14569" y="564657"/>
                  <a:pt x="8586" y="465374"/>
                  <a:pt x="0" y="342415"/>
                </a:cubicBezTo>
                <a:cubicBezTo>
                  <a:pt x="-8586" y="219456"/>
                  <a:pt x="5829" y="135416"/>
                  <a:pt x="0" y="0"/>
                </a:cubicBezTo>
                <a:close/>
              </a:path>
            </a:pathLst>
          </a:custGeom>
          <a:noFill/>
          <a:ln w="57150">
            <a:solidFill>
              <a:srgbClr val="FFC000"/>
            </a:solidFill>
            <a:extLst>
              <a:ext uri="{C807C97D-BFC1-408E-A445-0C87EB9F89A2}">
                <ask:lineSketchStyleProps xmlns:ask="http://schemas.microsoft.com/office/drawing/2018/sketchyshapes" sd="3602130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23E7AE1-4F67-4797-9B95-3A7D4FC4983B}"/>
              </a:ext>
            </a:extLst>
          </p:cNvPr>
          <p:cNvSpPr txBox="1"/>
          <p:nvPr/>
        </p:nvSpPr>
        <p:spPr>
          <a:xfrm>
            <a:off x="2905024" y="128684"/>
            <a:ext cx="6959126" cy="707886"/>
          </a:xfrm>
          <a:prstGeom prst="rect">
            <a:avLst/>
          </a:prstGeom>
          <a:noFill/>
        </p:spPr>
        <p:txBody>
          <a:bodyPr wrap="square" rtlCol="0">
            <a:spAutoFit/>
          </a:bodyPr>
          <a:lstStyle/>
          <a:p>
            <a:pPr algn="ctr"/>
            <a:r>
              <a:rPr lang="en-US" sz="4000" b="1" dirty="0"/>
              <a:t>JUST FOR FUN!</a:t>
            </a:r>
            <a:endParaRPr lang="en-GB" sz="4000" b="1" dirty="0"/>
          </a:p>
        </p:txBody>
      </p:sp>
      <p:pic>
        <p:nvPicPr>
          <p:cNvPr id="3" name="Picture 2">
            <a:extLst>
              <a:ext uri="{FF2B5EF4-FFF2-40B4-BE49-F238E27FC236}">
                <a16:creationId xmlns:a16="http://schemas.microsoft.com/office/drawing/2014/main" id="{F1A906F5-777C-4B90-A07C-6F0CC8B26D5D}"/>
              </a:ext>
            </a:extLst>
          </p:cNvPr>
          <p:cNvPicPr>
            <a:picLocks noChangeAspect="1"/>
          </p:cNvPicPr>
          <p:nvPr/>
        </p:nvPicPr>
        <p:blipFill rotWithShape="1">
          <a:blip r:embed="rId4">
            <a:extLst>
              <a:ext uri="{28A0092B-C50C-407E-A947-70E740481C1C}">
                <a14:useLocalDpi xmlns:a14="http://schemas.microsoft.com/office/drawing/2010/main" val="0"/>
              </a:ext>
            </a:extLst>
          </a:blip>
          <a:srcRect l="36087" t="749" r="2271" b="8138"/>
          <a:stretch/>
        </p:blipFill>
        <p:spPr>
          <a:xfrm>
            <a:off x="4055468" y="1083216"/>
            <a:ext cx="3193471" cy="3146814"/>
          </a:xfrm>
          <a:prstGeom prst="rect">
            <a:avLst/>
          </a:prstGeom>
        </p:spPr>
      </p:pic>
      <p:sp>
        <p:nvSpPr>
          <p:cNvPr id="4" name="Rectangle 3">
            <a:extLst>
              <a:ext uri="{FF2B5EF4-FFF2-40B4-BE49-F238E27FC236}">
                <a16:creationId xmlns:a16="http://schemas.microsoft.com/office/drawing/2014/main" id="{D6AF1B48-9F7B-4F6E-8225-051EDD513201}"/>
              </a:ext>
            </a:extLst>
          </p:cNvPr>
          <p:cNvSpPr/>
          <p:nvPr/>
        </p:nvSpPr>
        <p:spPr>
          <a:xfrm>
            <a:off x="4055468" y="1364974"/>
            <a:ext cx="543036" cy="2385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7856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526</Words>
  <Application>Microsoft Office PowerPoint</Application>
  <PresentationFormat>Widescreen</PresentationFormat>
  <Paragraphs>46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Rounded MT Bold</vt:lpstr>
      <vt:lpstr>Calibri</vt:lpstr>
      <vt:lpstr>Calibri Light</vt:lpstr>
      <vt:lpstr>Office Theme</vt:lpstr>
      <vt:lpstr>CAN YOU CRACK  THE CODE?</vt:lpstr>
      <vt:lpstr>Transposition Ciphers</vt:lpstr>
      <vt:lpstr>SCYTALE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CRACK  THE CODE?</dc:title>
  <dc:creator>Louise Cowie</dc:creator>
  <cp:lastModifiedBy>Louise Cowie</cp:lastModifiedBy>
  <cp:revision>19</cp:revision>
  <dcterms:created xsi:type="dcterms:W3CDTF">2020-04-30T12:26:32Z</dcterms:created>
  <dcterms:modified xsi:type="dcterms:W3CDTF">2021-07-06T11:49:01Z</dcterms:modified>
</cp:coreProperties>
</file>