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6" r:id="rId3"/>
    <p:sldId id="263" r:id="rId4"/>
    <p:sldId id="257" r:id="rId5"/>
    <p:sldId id="258" r:id="rId6"/>
    <p:sldId id="259" r:id="rId7"/>
    <p:sldId id="266" r:id="rId8"/>
    <p:sldId id="262" r:id="rId9"/>
    <p:sldId id="261" r:id="rId10"/>
    <p:sldId id="264" r:id="rId11"/>
    <p:sldId id="26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autoAdjust="0"/>
    <p:restoredTop sz="94660"/>
  </p:normalViewPr>
  <p:slideViewPr>
    <p:cSldViewPr snapToGrid="0">
      <p:cViewPr varScale="1">
        <p:scale>
          <a:sx n="128" d="100"/>
          <a:sy n="128" d="100"/>
        </p:scale>
        <p:origin x="39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FB284-94BC-4463-B7B5-6907520E3A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27AD0B0-05C9-47A6-A884-79D99BFEF3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9022CFA-E4E4-4524-8028-26E861C210FC}"/>
              </a:ext>
            </a:extLst>
          </p:cNvPr>
          <p:cNvSpPr>
            <a:spLocks noGrp="1"/>
          </p:cNvSpPr>
          <p:nvPr>
            <p:ph type="dt" sz="half" idx="10"/>
          </p:nvPr>
        </p:nvSpPr>
        <p:spPr/>
        <p:txBody>
          <a:bodyPr/>
          <a:lstStyle/>
          <a:p>
            <a:fld id="{88009136-8EB9-401C-8B34-EA18367BA589}" type="datetimeFigureOut">
              <a:rPr lang="en-GB" smtClean="0"/>
              <a:t>21/07/2021</a:t>
            </a:fld>
            <a:endParaRPr lang="en-GB"/>
          </a:p>
        </p:txBody>
      </p:sp>
      <p:sp>
        <p:nvSpPr>
          <p:cNvPr id="5" name="Footer Placeholder 4">
            <a:extLst>
              <a:ext uri="{FF2B5EF4-FFF2-40B4-BE49-F238E27FC236}">
                <a16:creationId xmlns:a16="http://schemas.microsoft.com/office/drawing/2014/main" id="{94E36612-A9A7-485A-AB47-B2217AC3F73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ED47977-92DD-42C4-9CE1-7C9882F64D66}"/>
              </a:ext>
            </a:extLst>
          </p:cNvPr>
          <p:cNvSpPr>
            <a:spLocks noGrp="1"/>
          </p:cNvSpPr>
          <p:nvPr>
            <p:ph type="sldNum" sz="quarter" idx="12"/>
          </p:nvPr>
        </p:nvSpPr>
        <p:spPr/>
        <p:txBody>
          <a:bodyPr/>
          <a:lstStyle/>
          <a:p>
            <a:fld id="{1E2D6C73-C8E8-43A5-8792-11DFA7CD61D2}" type="slidenum">
              <a:rPr lang="en-GB" smtClean="0"/>
              <a:t>‹#›</a:t>
            </a:fld>
            <a:endParaRPr lang="en-GB"/>
          </a:p>
        </p:txBody>
      </p:sp>
    </p:spTree>
    <p:extLst>
      <p:ext uri="{BB962C8B-B14F-4D97-AF65-F5344CB8AC3E}">
        <p14:creationId xmlns:p14="http://schemas.microsoft.com/office/powerpoint/2010/main" val="203518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56B9D-6870-4A2F-9AE4-20ED7A50753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18F4C47-D15F-4A88-A21A-930700DC0EA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00F3109-991A-4EF6-A15F-4FF345960C7F}"/>
              </a:ext>
            </a:extLst>
          </p:cNvPr>
          <p:cNvSpPr>
            <a:spLocks noGrp="1"/>
          </p:cNvSpPr>
          <p:nvPr>
            <p:ph type="dt" sz="half" idx="10"/>
          </p:nvPr>
        </p:nvSpPr>
        <p:spPr/>
        <p:txBody>
          <a:bodyPr/>
          <a:lstStyle/>
          <a:p>
            <a:fld id="{88009136-8EB9-401C-8B34-EA18367BA589}" type="datetimeFigureOut">
              <a:rPr lang="en-GB" smtClean="0"/>
              <a:t>21/07/2021</a:t>
            </a:fld>
            <a:endParaRPr lang="en-GB"/>
          </a:p>
        </p:txBody>
      </p:sp>
      <p:sp>
        <p:nvSpPr>
          <p:cNvPr id="5" name="Footer Placeholder 4">
            <a:extLst>
              <a:ext uri="{FF2B5EF4-FFF2-40B4-BE49-F238E27FC236}">
                <a16:creationId xmlns:a16="http://schemas.microsoft.com/office/drawing/2014/main" id="{15033A14-56DA-4DE7-B0D9-D7DE1B7EDD7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0C0F64-AD6E-4A44-A376-C8E40B6DEDF7}"/>
              </a:ext>
            </a:extLst>
          </p:cNvPr>
          <p:cNvSpPr>
            <a:spLocks noGrp="1"/>
          </p:cNvSpPr>
          <p:nvPr>
            <p:ph type="sldNum" sz="quarter" idx="12"/>
          </p:nvPr>
        </p:nvSpPr>
        <p:spPr/>
        <p:txBody>
          <a:bodyPr/>
          <a:lstStyle/>
          <a:p>
            <a:fld id="{1E2D6C73-C8E8-43A5-8792-11DFA7CD61D2}" type="slidenum">
              <a:rPr lang="en-GB" smtClean="0"/>
              <a:t>‹#›</a:t>
            </a:fld>
            <a:endParaRPr lang="en-GB"/>
          </a:p>
        </p:txBody>
      </p:sp>
    </p:spTree>
    <p:extLst>
      <p:ext uri="{BB962C8B-B14F-4D97-AF65-F5344CB8AC3E}">
        <p14:creationId xmlns:p14="http://schemas.microsoft.com/office/powerpoint/2010/main" val="37348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FBBCBCF-738A-41F0-BFA8-97AF1981A28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E88AD69-07DC-47EF-9127-C68D798E03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6F2BD8C-C7F2-46FA-B5D4-FF5425829693}"/>
              </a:ext>
            </a:extLst>
          </p:cNvPr>
          <p:cNvSpPr>
            <a:spLocks noGrp="1"/>
          </p:cNvSpPr>
          <p:nvPr>
            <p:ph type="dt" sz="half" idx="10"/>
          </p:nvPr>
        </p:nvSpPr>
        <p:spPr/>
        <p:txBody>
          <a:bodyPr/>
          <a:lstStyle/>
          <a:p>
            <a:fld id="{88009136-8EB9-401C-8B34-EA18367BA589}" type="datetimeFigureOut">
              <a:rPr lang="en-GB" smtClean="0"/>
              <a:t>21/07/2021</a:t>
            </a:fld>
            <a:endParaRPr lang="en-GB"/>
          </a:p>
        </p:txBody>
      </p:sp>
      <p:sp>
        <p:nvSpPr>
          <p:cNvPr id="5" name="Footer Placeholder 4">
            <a:extLst>
              <a:ext uri="{FF2B5EF4-FFF2-40B4-BE49-F238E27FC236}">
                <a16:creationId xmlns:a16="http://schemas.microsoft.com/office/drawing/2014/main" id="{3E2DF3CC-304E-459F-8267-D8040D936D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2902858-2769-4C4C-8E7C-CB6A1EDB5BEF}"/>
              </a:ext>
            </a:extLst>
          </p:cNvPr>
          <p:cNvSpPr>
            <a:spLocks noGrp="1"/>
          </p:cNvSpPr>
          <p:nvPr>
            <p:ph type="sldNum" sz="quarter" idx="12"/>
          </p:nvPr>
        </p:nvSpPr>
        <p:spPr/>
        <p:txBody>
          <a:bodyPr/>
          <a:lstStyle/>
          <a:p>
            <a:fld id="{1E2D6C73-C8E8-43A5-8792-11DFA7CD61D2}" type="slidenum">
              <a:rPr lang="en-GB" smtClean="0"/>
              <a:t>‹#›</a:t>
            </a:fld>
            <a:endParaRPr lang="en-GB"/>
          </a:p>
        </p:txBody>
      </p:sp>
    </p:spTree>
    <p:extLst>
      <p:ext uri="{BB962C8B-B14F-4D97-AF65-F5344CB8AC3E}">
        <p14:creationId xmlns:p14="http://schemas.microsoft.com/office/powerpoint/2010/main" val="1411896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991DD-AD96-4EE8-A295-9D8BE698A7B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7EB7A28-03A7-4D4A-80FB-D7B38A07DF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478A18-48DB-44D3-AFB8-CA7322D1B98D}"/>
              </a:ext>
            </a:extLst>
          </p:cNvPr>
          <p:cNvSpPr>
            <a:spLocks noGrp="1"/>
          </p:cNvSpPr>
          <p:nvPr>
            <p:ph type="dt" sz="half" idx="10"/>
          </p:nvPr>
        </p:nvSpPr>
        <p:spPr/>
        <p:txBody>
          <a:bodyPr/>
          <a:lstStyle/>
          <a:p>
            <a:fld id="{88009136-8EB9-401C-8B34-EA18367BA589}" type="datetimeFigureOut">
              <a:rPr lang="en-GB" smtClean="0"/>
              <a:t>21/07/2021</a:t>
            </a:fld>
            <a:endParaRPr lang="en-GB"/>
          </a:p>
        </p:txBody>
      </p:sp>
      <p:sp>
        <p:nvSpPr>
          <p:cNvPr id="5" name="Footer Placeholder 4">
            <a:extLst>
              <a:ext uri="{FF2B5EF4-FFF2-40B4-BE49-F238E27FC236}">
                <a16:creationId xmlns:a16="http://schemas.microsoft.com/office/drawing/2014/main" id="{11DFCA6E-18C2-4F50-BBEA-88215E37D76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8F1A28-CB7A-4010-9DD0-72500D1E936A}"/>
              </a:ext>
            </a:extLst>
          </p:cNvPr>
          <p:cNvSpPr>
            <a:spLocks noGrp="1"/>
          </p:cNvSpPr>
          <p:nvPr>
            <p:ph type="sldNum" sz="quarter" idx="12"/>
          </p:nvPr>
        </p:nvSpPr>
        <p:spPr/>
        <p:txBody>
          <a:bodyPr/>
          <a:lstStyle/>
          <a:p>
            <a:fld id="{1E2D6C73-C8E8-43A5-8792-11DFA7CD61D2}" type="slidenum">
              <a:rPr lang="en-GB" smtClean="0"/>
              <a:t>‹#›</a:t>
            </a:fld>
            <a:endParaRPr lang="en-GB"/>
          </a:p>
        </p:txBody>
      </p:sp>
    </p:spTree>
    <p:extLst>
      <p:ext uri="{BB962C8B-B14F-4D97-AF65-F5344CB8AC3E}">
        <p14:creationId xmlns:p14="http://schemas.microsoft.com/office/powerpoint/2010/main" val="259806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F11AD-ED75-4A6A-A192-BBBFE6CDAB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0AC439B-8C43-4029-A9DF-709AB29C9A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CC4491D-F415-437E-ACFD-6B547302766F}"/>
              </a:ext>
            </a:extLst>
          </p:cNvPr>
          <p:cNvSpPr>
            <a:spLocks noGrp="1"/>
          </p:cNvSpPr>
          <p:nvPr>
            <p:ph type="dt" sz="half" idx="10"/>
          </p:nvPr>
        </p:nvSpPr>
        <p:spPr/>
        <p:txBody>
          <a:bodyPr/>
          <a:lstStyle/>
          <a:p>
            <a:fld id="{88009136-8EB9-401C-8B34-EA18367BA589}" type="datetimeFigureOut">
              <a:rPr lang="en-GB" smtClean="0"/>
              <a:t>21/07/2021</a:t>
            </a:fld>
            <a:endParaRPr lang="en-GB"/>
          </a:p>
        </p:txBody>
      </p:sp>
      <p:sp>
        <p:nvSpPr>
          <p:cNvPr id="5" name="Footer Placeholder 4">
            <a:extLst>
              <a:ext uri="{FF2B5EF4-FFF2-40B4-BE49-F238E27FC236}">
                <a16:creationId xmlns:a16="http://schemas.microsoft.com/office/drawing/2014/main" id="{ACB24B6A-BBD5-48E2-AAFF-9203E641E3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3A1F43-E599-4101-91E2-C971DC4A8A2C}"/>
              </a:ext>
            </a:extLst>
          </p:cNvPr>
          <p:cNvSpPr>
            <a:spLocks noGrp="1"/>
          </p:cNvSpPr>
          <p:nvPr>
            <p:ph type="sldNum" sz="quarter" idx="12"/>
          </p:nvPr>
        </p:nvSpPr>
        <p:spPr/>
        <p:txBody>
          <a:bodyPr/>
          <a:lstStyle/>
          <a:p>
            <a:fld id="{1E2D6C73-C8E8-43A5-8792-11DFA7CD61D2}" type="slidenum">
              <a:rPr lang="en-GB" smtClean="0"/>
              <a:t>‹#›</a:t>
            </a:fld>
            <a:endParaRPr lang="en-GB"/>
          </a:p>
        </p:txBody>
      </p:sp>
    </p:spTree>
    <p:extLst>
      <p:ext uri="{BB962C8B-B14F-4D97-AF65-F5344CB8AC3E}">
        <p14:creationId xmlns:p14="http://schemas.microsoft.com/office/powerpoint/2010/main" val="737751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B4AB0-2D0D-4843-ABA9-B5AC0B4D251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95360E5-CE7F-415A-8956-D6E227F96B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81C6B87-256A-473E-AD16-02A3E77918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195CE2E-E03F-4BE2-A937-3BC9E02709E4}"/>
              </a:ext>
            </a:extLst>
          </p:cNvPr>
          <p:cNvSpPr>
            <a:spLocks noGrp="1"/>
          </p:cNvSpPr>
          <p:nvPr>
            <p:ph type="dt" sz="half" idx="10"/>
          </p:nvPr>
        </p:nvSpPr>
        <p:spPr/>
        <p:txBody>
          <a:bodyPr/>
          <a:lstStyle/>
          <a:p>
            <a:fld id="{88009136-8EB9-401C-8B34-EA18367BA589}" type="datetimeFigureOut">
              <a:rPr lang="en-GB" smtClean="0"/>
              <a:t>21/07/2021</a:t>
            </a:fld>
            <a:endParaRPr lang="en-GB"/>
          </a:p>
        </p:txBody>
      </p:sp>
      <p:sp>
        <p:nvSpPr>
          <p:cNvPr id="6" name="Footer Placeholder 5">
            <a:extLst>
              <a:ext uri="{FF2B5EF4-FFF2-40B4-BE49-F238E27FC236}">
                <a16:creationId xmlns:a16="http://schemas.microsoft.com/office/drawing/2014/main" id="{F93611C4-CFA6-41E9-A36B-401AFABB91A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A4B2D98-EECA-48B1-A9C2-2CC419AD8663}"/>
              </a:ext>
            </a:extLst>
          </p:cNvPr>
          <p:cNvSpPr>
            <a:spLocks noGrp="1"/>
          </p:cNvSpPr>
          <p:nvPr>
            <p:ph type="sldNum" sz="quarter" idx="12"/>
          </p:nvPr>
        </p:nvSpPr>
        <p:spPr/>
        <p:txBody>
          <a:bodyPr/>
          <a:lstStyle/>
          <a:p>
            <a:fld id="{1E2D6C73-C8E8-43A5-8792-11DFA7CD61D2}" type="slidenum">
              <a:rPr lang="en-GB" smtClean="0"/>
              <a:t>‹#›</a:t>
            </a:fld>
            <a:endParaRPr lang="en-GB"/>
          </a:p>
        </p:txBody>
      </p:sp>
    </p:spTree>
    <p:extLst>
      <p:ext uri="{BB962C8B-B14F-4D97-AF65-F5344CB8AC3E}">
        <p14:creationId xmlns:p14="http://schemas.microsoft.com/office/powerpoint/2010/main" val="3158925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529C2-D8C3-4958-B467-D07891187F2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046AB7-0ACD-4E16-9006-0A391FE4C8D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F32DA7-228D-471C-83E1-60ABA711A2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E45FD4B-9665-476B-A538-9E5FA2E54B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E60CB4-E3B4-4664-AD15-3F3020F413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2254C9B-F064-4FB4-B303-6B28EFA033E3}"/>
              </a:ext>
            </a:extLst>
          </p:cNvPr>
          <p:cNvSpPr>
            <a:spLocks noGrp="1"/>
          </p:cNvSpPr>
          <p:nvPr>
            <p:ph type="dt" sz="half" idx="10"/>
          </p:nvPr>
        </p:nvSpPr>
        <p:spPr/>
        <p:txBody>
          <a:bodyPr/>
          <a:lstStyle/>
          <a:p>
            <a:fld id="{88009136-8EB9-401C-8B34-EA18367BA589}" type="datetimeFigureOut">
              <a:rPr lang="en-GB" smtClean="0"/>
              <a:t>21/07/2021</a:t>
            </a:fld>
            <a:endParaRPr lang="en-GB"/>
          </a:p>
        </p:txBody>
      </p:sp>
      <p:sp>
        <p:nvSpPr>
          <p:cNvPr id="8" name="Footer Placeholder 7">
            <a:extLst>
              <a:ext uri="{FF2B5EF4-FFF2-40B4-BE49-F238E27FC236}">
                <a16:creationId xmlns:a16="http://schemas.microsoft.com/office/drawing/2014/main" id="{DAE7FF3E-F725-4E22-AF0F-CE14B245534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4A075AF-23E1-464D-974C-6EB26D98D4C2}"/>
              </a:ext>
            </a:extLst>
          </p:cNvPr>
          <p:cNvSpPr>
            <a:spLocks noGrp="1"/>
          </p:cNvSpPr>
          <p:nvPr>
            <p:ph type="sldNum" sz="quarter" idx="12"/>
          </p:nvPr>
        </p:nvSpPr>
        <p:spPr/>
        <p:txBody>
          <a:bodyPr/>
          <a:lstStyle/>
          <a:p>
            <a:fld id="{1E2D6C73-C8E8-43A5-8792-11DFA7CD61D2}" type="slidenum">
              <a:rPr lang="en-GB" smtClean="0"/>
              <a:t>‹#›</a:t>
            </a:fld>
            <a:endParaRPr lang="en-GB"/>
          </a:p>
        </p:txBody>
      </p:sp>
    </p:spTree>
    <p:extLst>
      <p:ext uri="{BB962C8B-B14F-4D97-AF65-F5344CB8AC3E}">
        <p14:creationId xmlns:p14="http://schemas.microsoft.com/office/powerpoint/2010/main" val="4237479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D05B4-FD8A-48D4-97A8-7E54C309CDA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3C38006-7922-40AD-8FE6-ED1F3D90473B}"/>
              </a:ext>
            </a:extLst>
          </p:cNvPr>
          <p:cNvSpPr>
            <a:spLocks noGrp="1"/>
          </p:cNvSpPr>
          <p:nvPr>
            <p:ph type="dt" sz="half" idx="10"/>
          </p:nvPr>
        </p:nvSpPr>
        <p:spPr/>
        <p:txBody>
          <a:bodyPr/>
          <a:lstStyle/>
          <a:p>
            <a:fld id="{88009136-8EB9-401C-8B34-EA18367BA589}" type="datetimeFigureOut">
              <a:rPr lang="en-GB" smtClean="0"/>
              <a:t>21/07/2021</a:t>
            </a:fld>
            <a:endParaRPr lang="en-GB"/>
          </a:p>
        </p:txBody>
      </p:sp>
      <p:sp>
        <p:nvSpPr>
          <p:cNvPr id="4" name="Footer Placeholder 3">
            <a:extLst>
              <a:ext uri="{FF2B5EF4-FFF2-40B4-BE49-F238E27FC236}">
                <a16:creationId xmlns:a16="http://schemas.microsoft.com/office/drawing/2014/main" id="{3FEBA375-C164-4FEE-B558-FF5B050D39A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D0123C6-F2A7-4C23-89F3-64EE76BB5255}"/>
              </a:ext>
            </a:extLst>
          </p:cNvPr>
          <p:cNvSpPr>
            <a:spLocks noGrp="1"/>
          </p:cNvSpPr>
          <p:nvPr>
            <p:ph type="sldNum" sz="quarter" idx="12"/>
          </p:nvPr>
        </p:nvSpPr>
        <p:spPr/>
        <p:txBody>
          <a:bodyPr/>
          <a:lstStyle/>
          <a:p>
            <a:fld id="{1E2D6C73-C8E8-43A5-8792-11DFA7CD61D2}" type="slidenum">
              <a:rPr lang="en-GB" smtClean="0"/>
              <a:t>‹#›</a:t>
            </a:fld>
            <a:endParaRPr lang="en-GB"/>
          </a:p>
        </p:txBody>
      </p:sp>
    </p:spTree>
    <p:extLst>
      <p:ext uri="{BB962C8B-B14F-4D97-AF65-F5344CB8AC3E}">
        <p14:creationId xmlns:p14="http://schemas.microsoft.com/office/powerpoint/2010/main" val="3128574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5FCD2-D021-4AFB-850D-6BFE5470C504}"/>
              </a:ext>
            </a:extLst>
          </p:cNvPr>
          <p:cNvSpPr>
            <a:spLocks noGrp="1"/>
          </p:cNvSpPr>
          <p:nvPr>
            <p:ph type="dt" sz="half" idx="10"/>
          </p:nvPr>
        </p:nvSpPr>
        <p:spPr/>
        <p:txBody>
          <a:bodyPr/>
          <a:lstStyle/>
          <a:p>
            <a:fld id="{88009136-8EB9-401C-8B34-EA18367BA589}" type="datetimeFigureOut">
              <a:rPr lang="en-GB" smtClean="0"/>
              <a:t>21/07/2021</a:t>
            </a:fld>
            <a:endParaRPr lang="en-GB"/>
          </a:p>
        </p:txBody>
      </p:sp>
      <p:sp>
        <p:nvSpPr>
          <p:cNvPr id="3" name="Footer Placeholder 2">
            <a:extLst>
              <a:ext uri="{FF2B5EF4-FFF2-40B4-BE49-F238E27FC236}">
                <a16:creationId xmlns:a16="http://schemas.microsoft.com/office/drawing/2014/main" id="{7965D374-2706-499B-A349-D1A1E9B47F2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AE6A8F1-50EE-45AF-8225-32CF75AB41FA}"/>
              </a:ext>
            </a:extLst>
          </p:cNvPr>
          <p:cNvSpPr>
            <a:spLocks noGrp="1"/>
          </p:cNvSpPr>
          <p:nvPr>
            <p:ph type="sldNum" sz="quarter" idx="12"/>
          </p:nvPr>
        </p:nvSpPr>
        <p:spPr/>
        <p:txBody>
          <a:bodyPr/>
          <a:lstStyle/>
          <a:p>
            <a:fld id="{1E2D6C73-C8E8-43A5-8792-11DFA7CD61D2}" type="slidenum">
              <a:rPr lang="en-GB" smtClean="0"/>
              <a:t>‹#›</a:t>
            </a:fld>
            <a:endParaRPr lang="en-GB"/>
          </a:p>
        </p:txBody>
      </p:sp>
    </p:spTree>
    <p:extLst>
      <p:ext uri="{BB962C8B-B14F-4D97-AF65-F5344CB8AC3E}">
        <p14:creationId xmlns:p14="http://schemas.microsoft.com/office/powerpoint/2010/main" val="2625320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F4A1F-D2C7-4010-98D0-9B8026FEC2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9265F5EA-026B-4303-B68A-950F790CB8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75F4838-AC15-4FF3-81DA-56D1A4A1AA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005898-D9A0-41E9-988D-35B56C8611F7}"/>
              </a:ext>
            </a:extLst>
          </p:cNvPr>
          <p:cNvSpPr>
            <a:spLocks noGrp="1"/>
          </p:cNvSpPr>
          <p:nvPr>
            <p:ph type="dt" sz="half" idx="10"/>
          </p:nvPr>
        </p:nvSpPr>
        <p:spPr/>
        <p:txBody>
          <a:bodyPr/>
          <a:lstStyle/>
          <a:p>
            <a:fld id="{88009136-8EB9-401C-8B34-EA18367BA589}" type="datetimeFigureOut">
              <a:rPr lang="en-GB" smtClean="0"/>
              <a:t>21/07/2021</a:t>
            </a:fld>
            <a:endParaRPr lang="en-GB"/>
          </a:p>
        </p:txBody>
      </p:sp>
      <p:sp>
        <p:nvSpPr>
          <p:cNvPr id="6" name="Footer Placeholder 5">
            <a:extLst>
              <a:ext uri="{FF2B5EF4-FFF2-40B4-BE49-F238E27FC236}">
                <a16:creationId xmlns:a16="http://schemas.microsoft.com/office/drawing/2014/main" id="{8F688CBC-8743-4974-BBBA-80BBEEC67B3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16A610C-7A1B-4149-B1C8-97FE343C8DFE}"/>
              </a:ext>
            </a:extLst>
          </p:cNvPr>
          <p:cNvSpPr>
            <a:spLocks noGrp="1"/>
          </p:cNvSpPr>
          <p:nvPr>
            <p:ph type="sldNum" sz="quarter" idx="12"/>
          </p:nvPr>
        </p:nvSpPr>
        <p:spPr/>
        <p:txBody>
          <a:bodyPr/>
          <a:lstStyle/>
          <a:p>
            <a:fld id="{1E2D6C73-C8E8-43A5-8792-11DFA7CD61D2}" type="slidenum">
              <a:rPr lang="en-GB" smtClean="0"/>
              <a:t>‹#›</a:t>
            </a:fld>
            <a:endParaRPr lang="en-GB"/>
          </a:p>
        </p:txBody>
      </p:sp>
    </p:spTree>
    <p:extLst>
      <p:ext uri="{BB962C8B-B14F-4D97-AF65-F5344CB8AC3E}">
        <p14:creationId xmlns:p14="http://schemas.microsoft.com/office/powerpoint/2010/main" val="1411274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FE86A-7D4B-43BE-BCCD-4E855F5A9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5654DBD0-DB3E-4B61-BB9C-48C34E9F38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9A48AD7-C4EE-4AB5-BD68-4C7167E62A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D75AFB-15F3-4948-8B31-F315DFA5118E}"/>
              </a:ext>
            </a:extLst>
          </p:cNvPr>
          <p:cNvSpPr>
            <a:spLocks noGrp="1"/>
          </p:cNvSpPr>
          <p:nvPr>
            <p:ph type="dt" sz="half" idx="10"/>
          </p:nvPr>
        </p:nvSpPr>
        <p:spPr/>
        <p:txBody>
          <a:bodyPr/>
          <a:lstStyle/>
          <a:p>
            <a:fld id="{88009136-8EB9-401C-8B34-EA18367BA589}" type="datetimeFigureOut">
              <a:rPr lang="en-GB" smtClean="0"/>
              <a:t>21/07/2021</a:t>
            </a:fld>
            <a:endParaRPr lang="en-GB"/>
          </a:p>
        </p:txBody>
      </p:sp>
      <p:sp>
        <p:nvSpPr>
          <p:cNvPr id="6" name="Footer Placeholder 5">
            <a:extLst>
              <a:ext uri="{FF2B5EF4-FFF2-40B4-BE49-F238E27FC236}">
                <a16:creationId xmlns:a16="http://schemas.microsoft.com/office/drawing/2014/main" id="{ACD2BE3A-05D9-401B-BF95-B7175B1E65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9A6201B-A89E-4CD4-99C5-926B0D52EE81}"/>
              </a:ext>
            </a:extLst>
          </p:cNvPr>
          <p:cNvSpPr>
            <a:spLocks noGrp="1"/>
          </p:cNvSpPr>
          <p:nvPr>
            <p:ph type="sldNum" sz="quarter" idx="12"/>
          </p:nvPr>
        </p:nvSpPr>
        <p:spPr/>
        <p:txBody>
          <a:bodyPr/>
          <a:lstStyle/>
          <a:p>
            <a:fld id="{1E2D6C73-C8E8-43A5-8792-11DFA7CD61D2}" type="slidenum">
              <a:rPr lang="en-GB" smtClean="0"/>
              <a:t>‹#›</a:t>
            </a:fld>
            <a:endParaRPr lang="en-GB"/>
          </a:p>
        </p:txBody>
      </p:sp>
    </p:spTree>
    <p:extLst>
      <p:ext uri="{BB962C8B-B14F-4D97-AF65-F5344CB8AC3E}">
        <p14:creationId xmlns:p14="http://schemas.microsoft.com/office/powerpoint/2010/main" val="1027300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585B2A-B19F-4E8F-B99B-FDE81C8D36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3097DB-3190-44B1-9381-73F6123F98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9EB5A94-746F-4001-B7AF-7F58DAA625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009136-8EB9-401C-8B34-EA18367BA589}" type="datetimeFigureOut">
              <a:rPr lang="en-GB" smtClean="0"/>
              <a:t>21/07/2021</a:t>
            </a:fld>
            <a:endParaRPr lang="en-GB"/>
          </a:p>
        </p:txBody>
      </p:sp>
      <p:sp>
        <p:nvSpPr>
          <p:cNvPr id="5" name="Footer Placeholder 4">
            <a:extLst>
              <a:ext uri="{FF2B5EF4-FFF2-40B4-BE49-F238E27FC236}">
                <a16:creationId xmlns:a16="http://schemas.microsoft.com/office/drawing/2014/main" id="{21197B69-B33E-4C52-A067-0C37E75FCD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E60540C-ED94-4D72-AFE0-2E47A4A581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2D6C73-C8E8-43A5-8792-11DFA7CD61D2}" type="slidenum">
              <a:rPr lang="en-GB" smtClean="0"/>
              <a:t>‹#›</a:t>
            </a:fld>
            <a:endParaRPr lang="en-GB"/>
          </a:p>
        </p:txBody>
      </p:sp>
    </p:spTree>
    <p:extLst>
      <p:ext uri="{BB962C8B-B14F-4D97-AF65-F5344CB8AC3E}">
        <p14:creationId xmlns:p14="http://schemas.microsoft.com/office/powerpoint/2010/main" val="36631074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5055E7-E050-49C9-83A1-FD257EC04D5C}"/>
              </a:ext>
            </a:extLst>
          </p:cNvPr>
          <p:cNvPicPr>
            <a:picLocks noChangeAspect="1"/>
          </p:cNvPicPr>
          <p:nvPr/>
        </p:nvPicPr>
        <p:blipFill>
          <a:blip r:embed="rId2"/>
          <a:stretch>
            <a:fillRect/>
          </a:stretch>
        </p:blipFill>
        <p:spPr>
          <a:xfrm>
            <a:off x="-14323" y="8038"/>
            <a:ext cx="12206323" cy="6849962"/>
          </a:xfrm>
          <a:prstGeom prst="rect">
            <a:avLst/>
          </a:prstGeom>
        </p:spPr>
      </p:pic>
      <p:sp>
        <p:nvSpPr>
          <p:cNvPr id="4" name="TextBox 3">
            <a:extLst>
              <a:ext uri="{FF2B5EF4-FFF2-40B4-BE49-F238E27FC236}">
                <a16:creationId xmlns:a16="http://schemas.microsoft.com/office/drawing/2014/main" id="{E44C0D21-1B17-4B0C-B87E-44206FFFF9B7}"/>
              </a:ext>
            </a:extLst>
          </p:cNvPr>
          <p:cNvSpPr txBox="1"/>
          <p:nvPr/>
        </p:nvSpPr>
        <p:spPr>
          <a:xfrm>
            <a:off x="1234747" y="1351508"/>
            <a:ext cx="9530499" cy="4154984"/>
          </a:xfrm>
          <a:prstGeom prst="rect">
            <a:avLst/>
          </a:prstGeom>
          <a:solidFill>
            <a:schemeClr val="accent4">
              <a:lumMod val="60000"/>
              <a:lumOff val="40000"/>
            </a:schemeClr>
          </a:solidFill>
        </p:spPr>
        <p:txBody>
          <a:bodyPr wrap="square" rtlCol="0">
            <a:spAutoFit/>
          </a:bodyPr>
          <a:lstStyle/>
          <a:p>
            <a:pPr algn="ctr"/>
            <a:r>
              <a:rPr lang="en-GB" sz="6600" b="1" dirty="0">
                <a:solidFill>
                  <a:srgbClr val="FF0000"/>
                </a:solidFill>
              </a:rPr>
              <a:t>HEBBURN COMPREHENSIVE SCHOOL </a:t>
            </a:r>
            <a:r>
              <a:rPr lang="en-GB" sz="6600" b="1" dirty="0">
                <a:solidFill>
                  <a:srgbClr val="0070C0"/>
                </a:solidFill>
              </a:rPr>
              <a:t>ART CHALLENGE</a:t>
            </a:r>
          </a:p>
          <a:p>
            <a:pPr algn="ctr"/>
            <a:r>
              <a:rPr lang="en-GB" sz="6600" b="1" dirty="0">
                <a:solidFill>
                  <a:schemeClr val="accent6">
                    <a:lumMod val="75000"/>
                  </a:schemeClr>
                </a:solidFill>
              </a:rPr>
              <a:t>TRANSITION YR6 TO YR7</a:t>
            </a:r>
          </a:p>
        </p:txBody>
      </p:sp>
      <p:pic>
        <p:nvPicPr>
          <p:cNvPr id="5" name="Picture 4">
            <a:extLst>
              <a:ext uri="{FF2B5EF4-FFF2-40B4-BE49-F238E27FC236}">
                <a16:creationId xmlns:a16="http://schemas.microsoft.com/office/drawing/2014/main" id="{AC23DEB5-34BD-40E4-B498-27B372F7F958}"/>
              </a:ext>
            </a:extLst>
          </p:cNvPr>
          <p:cNvPicPr>
            <a:picLocks noChangeAspect="1"/>
          </p:cNvPicPr>
          <p:nvPr/>
        </p:nvPicPr>
        <p:blipFill>
          <a:blip r:embed="rId3" cstate="screen">
            <a:extLst>
              <a:ext uri="{BEBA8EAE-BF5A-486C-A8C5-ECC9F3942E4B}">
                <a14:imgProps xmlns:a14="http://schemas.microsoft.com/office/drawing/2010/main">
                  <a14:imgLayer r:embed="rId4">
                    <a14:imgEffect>
                      <a14:backgroundRemoval t="0" b="97600" l="4527" r="95062">
                        <a14:foregroundMark x1="70165" y1="640" x2="81687" y2="19360"/>
                        <a14:foregroundMark x1="81687" y1="19360" x2="81070" y2="40480"/>
                        <a14:foregroundMark x1="81070" y1="40480" x2="92593" y2="59360"/>
                        <a14:foregroundMark x1="92593" y1="59360" x2="84568" y2="78880"/>
                        <a14:foregroundMark x1="84568" y1="78880" x2="65021" y2="92160"/>
                        <a14:foregroundMark x1="65021" y1="92160" x2="38889" y2="93120"/>
                        <a14:foregroundMark x1="38889" y1="93120" x2="14198" y2="85120"/>
                        <a14:foregroundMark x1="14198" y1="85120" x2="8025" y2="60640"/>
                        <a14:foregroundMark x1="8025" y1="60640" x2="17284" y2="2400"/>
                        <a14:foregroundMark x1="60700" y1="44160" x2="43621" y2="81280"/>
                        <a14:foregroundMark x1="43621" y1="81280" x2="67901" y2="71520"/>
                        <a14:foregroundMark x1="67901" y1="71520" x2="76749" y2="64000"/>
                        <a14:foregroundMark x1="95267" y1="55840" x2="90741" y2="47680"/>
                        <a14:foregroundMark x1="84156" y1="22720" x2="76749" y2="2560"/>
                        <a14:foregroundMark x1="76749" y1="2560" x2="73663" y2="0"/>
                        <a14:foregroundMark x1="87243" y1="81920" x2="64403" y2="94240"/>
                        <a14:foregroundMark x1="64403" y1="94240" x2="43210" y2="97600"/>
                        <a14:foregroundMark x1="74691" y1="93120" x2="90329" y2="82720"/>
                        <a14:foregroundMark x1="85185" y1="91840" x2="89506" y2="86080"/>
                        <a14:foregroundMark x1="33539" y1="94880" x2="14403" y2="81120"/>
                        <a14:foregroundMark x1="14403" y1="81120" x2="4527" y2="49280"/>
                        <a14:foregroundMark x1="17695" y1="95200" x2="7819" y2="76640"/>
                        <a14:foregroundMark x1="7819" y1="76640" x2="5350" y2="96000"/>
                        <a14:foregroundMark x1="5350" y1="96000" x2="9877" y2="91520"/>
                      </a14:backgroundRemoval>
                    </a14:imgEffect>
                  </a14:imgLayer>
                </a14:imgProps>
              </a:ext>
              <a:ext uri="{28A0092B-C50C-407E-A947-70E740481C1C}">
                <a14:useLocalDpi xmlns:a14="http://schemas.microsoft.com/office/drawing/2010/main"/>
              </a:ext>
            </a:extLst>
          </a:blip>
          <a:stretch>
            <a:fillRect/>
          </a:stretch>
        </p:blipFill>
        <p:spPr>
          <a:xfrm>
            <a:off x="-89652" y="8038"/>
            <a:ext cx="1917949" cy="2466498"/>
          </a:xfrm>
          <a:prstGeom prst="rect">
            <a:avLst/>
          </a:prstGeom>
        </p:spPr>
      </p:pic>
    </p:spTree>
    <p:extLst>
      <p:ext uri="{BB962C8B-B14F-4D97-AF65-F5344CB8AC3E}">
        <p14:creationId xmlns:p14="http://schemas.microsoft.com/office/powerpoint/2010/main" val="3930433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4F348D2-4843-48E3-A7CE-59496017049B}"/>
              </a:ext>
            </a:extLst>
          </p:cNvPr>
          <p:cNvPicPr>
            <a:picLocks noChangeAspect="1"/>
          </p:cNvPicPr>
          <p:nvPr/>
        </p:nvPicPr>
        <p:blipFill>
          <a:blip r:embed="rId2"/>
          <a:stretch>
            <a:fillRect/>
          </a:stretch>
        </p:blipFill>
        <p:spPr>
          <a:xfrm>
            <a:off x="0" y="-414512"/>
            <a:ext cx="5805501" cy="6858000"/>
          </a:xfrm>
          <a:prstGeom prst="rect">
            <a:avLst/>
          </a:prstGeom>
        </p:spPr>
      </p:pic>
      <p:pic>
        <p:nvPicPr>
          <p:cNvPr id="5" name="Picture 4">
            <a:extLst>
              <a:ext uri="{FF2B5EF4-FFF2-40B4-BE49-F238E27FC236}">
                <a16:creationId xmlns:a16="http://schemas.microsoft.com/office/drawing/2014/main" id="{2DEAC0B6-0FD9-4C30-BECA-B767CF935DBC}"/>
              </a:ext>
            </a:extLst>
          </p:cNvPr>
          <p:cNvPicPr>
            <a:picLocks noChangeAspect="1"/>
          </p:cNvPicPr>
          <p:nvPr/>
        </p:nvPicPr>
        <p:blipFill>
          <a:blip r:embed="rId3"/>
          <a:stretch>
            <a:fillRect/>
          </a:stretch>
        </p:blipFill>
        <p:spPr>
          <a:xfrm>
            <a:off x="6096000" y="-414512"/>
            <a:ext cx="5516289" cy="7722804"/>
          </a:xfrm>
          <a:prstGeom prst="rect">
            <a:avLst/>
          </a:prstGeom>
        </p:spPr>
      </p:pic>
      <p:sp>
        <p:nvSpPr>
          <p:cNvPr id="6" name="Rectangle 5">
            <a:extLst>
              <a:ext uri="{FF2B5EF4-FFF2-40B4-BE49-F238E27FC236}">
                <a16:creationId xmlns:a16="http://schemas.microsoft.com/office/drawing/2014/main" id="{6BA9A502-DC39-4CB9-9B9E-1B2F33758743}"/>
              </a:ext>
            </a:extLst>
          </p:cNvPr>
          <p:cNvSpPr/>
          <p:nvPr/>
        </p:nvSpPr>
        <p:spPr>
          <a:xfrm>
            <a:off x="10473179" y="5505254"/>
            <a:ext cx="1121790" cy="1370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300551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D36A1-8F19-4D8D-AE45-4FF1FF1C5653}"/>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B9DE4A8-EDE4-4635-91F4-391C07BB7BEF}"/>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E94710C0-BB32-40D8-9945-2CFFE4ABACE7}"/>
              </a:ext>
            </a:extLst>
          </p:cNvPr>
          <p:cNvPicPr>
            <a:picLocks noChangeAspect="1"/>
          </p:cNvPicPr>
          <p:nvPr/>
        </p:nvPicPr>
        <p:blipFill>
          <a:blip r:embed="rId2"/>
          <a:stretch>
            <a:fillRect/>
          </a:stretch>
        </p:blipFill>
        <p:spPr>
          <a:xfrm>
            <a:off x="283863" y="0"/>
            <a:ext cx="5480354" cy="7087462"/>
          </a:xfrm>
          <a:prstGeom prst="rect">
            <a:avLst/>
          </a:prstGeom>
        </p:spPr>
      </p:pic>
      <p:pic>
        <p:nvPicPr>
          <p:cNvPr id="5" name="Picture 4">
            <a:extLst>
              <a:ext uri="{FF2B5EF4-FFF2-40B4-BE49-F238E27FC236}">
                <a16:creationId xmlns:a16="http://schemas.microsoft.com/office/drawing/2014/main" id="{B220A93F-53E1-420D-B294-2B0FD4C70C5E}"/>
              </a:ext>
            </a:extLst>
          </p:cNvPr>
          <p:cNvPicPr>
            <a:picLocks noChangeAspect="1"/>
          </p:cNvPicPr>
          <p:nvPr/>
        </p:nvPicPr>
        <p:blipFill>
          <a:blip r:embed="rId3"/>
          <a:stretch>
            <a:fillRect/>
          </a:stretch>
        </p:blipFill>
        <p:spPr>
          <a:xfrm>
            <a:off x="6096000" y="258203"/>
            <a:ext cx="5898672" cy="6234672"/>
          </a:xfrm>
          <a:prstGeom prst="rect">
            <a:avLst/>
          </a:prstGeom>
        </p:spPr>
      </p:pic>
    </p:spTree>
    <p:extLst>
      <p:ext uri="{BB962C8B-B14F-4D97-AF65-F5344CB8AC3E}">
        <p14:creationId xmlns:p14="http://schemas.microsoft.com/office/powerpoint/2010/main" val="103572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DE58D5-E13F-4D67-806B-703FEC4EA746}"/>
              </a:ext>
            </a:extLst>
          </p:cNvPr>
          <p:cNvPicPr>
            <a:picLocks noChangeAspect="1"/>
          </p:cNvPicPr>
          <p:nvPr/>
        </p:nvPicPr>
        <p:blipFill>
          <a:blip r:embed="rId2"/>
          <a:stretch>
            <a:fillRect/>
          </a:stretch>
        </p:blipFill>
        <p:spPr>
          <a:xfrm>
            <a:off x="6596492" y="69813"/>
            <a:ext cx="5371042" cy="6718374"/>
          </a:xfrm>
          <a:prstGeom prst="rect">
            <a:avLst/>
          </a:prstGeom>
        </p:spPr>
      </p:pic>
      <p:sp>
        <p:nvSpPr>
          <p:cNvPr id="6" name="TextBox 5">
            <a:extLst>
              <a:ext uri="{FF2B5EF4-FFF2-40B4-BE49-F238E27FC236}">
                <a16:creationId xmlns:a16="http://schemas.microsoft.com/office/drawing/2014/main" id="{79971B6A-9125-47BE-B50A-674C26E31204}"/>
              </a:ext>
            </a:extLst>
          </p:cNvPr>
          <p:cNvSpPr txBox="1"/>
          <p:nvPr/>
        </p:nvSpPr>
        <p:spPr>
          <a:xfrm>
            <a:off x="254442" y="254442"/>
            <a:ext cx="6162261" cy="6494085"/>
          </a:xfrm>
          <a:prstGeom prst="rect">
            <a:avLst/>
          </a:prstGeom>
          <a:noFill/>
        </p:spPr>
        <p:txBody>
          <a:bodyPr wrap="square" rtlCol="0">
            <a:spAutoFit/>
          </a:bodyPr>
          <a:lstStyle/>
          <a:p>
            <a:r>
              <a:rPr lang="en-GB" sz="1600" b="1" dirty="0">
                <a:solidFill>
                  <a:srgbClr val="7030A0"/>
                </a:solidFill>
                <a:latin typeface="Comic Sans MS" panose="030F0702030302020204" pitchFamily="66" charset="0"/>
              </a:rPr>
              <a:t>THIS ART CHALLENGE IS FOR FUN BUT ALSO TO EXPRESS WHAT IS GOING ON IN YOUR HEAD AT THE MOMENT.</a:t>
            </a:r>
          </a:p>
          <a:p>
            <a:endParaRPr lang="en-GB" sz="1600" b="1" dirty="0">
              <a:latin typeface="Comic Sans MS" panose="030F0702030302020204" pitchFamily="66" charset="0"/>
            </a:endParaRPr>
          </a:p>
          <a:p>
            <a:r>
              <a:rPr lang="en-GB" sz="1600" b="1" dirty="0">
                <a:solidFill>
                  <a:srgbClr val="0070C0"/>
                </a:solidFill>
                <a:latin typeface="Comic Sans MS" panose="030F0702030302020204" pitchFamily="66" charset="0"/>
              </a:rPr>
              <a:t>WE WANT TO KNOW WHAT MAKES YOU TICK.  SHARE SOME OF YOUR THOUGHTS AND FEELINGS ABOUT LIFE.</a:t>
            </a:r>
          </a:p>
          <a:p>
            <a:endParaRPr lang="en-GB" sz="1600" b="1" dirty="0">
              <a:latin typeface="Comic Sans MS" panose="030F0702030302020204" pitchFamily="66" charset="0"/>
            </a:endParaRPr>
          </a:p>
          <a:p>
            <a:r>
              <a:rPr lang="en-GB" sz="1600" b="1" dirty="0">
                <a:solidFill>
                  <a:srgbClr val="00B0F0"/>
                </a:solidFill>
                <a:latin typeface="Comic Sans MS" panose="030F0702030302020204" pitchFamily="66" charset="0"/>
              </a:rPr>
              <a:t>WE WANT YOU TO FILL THE TEMPLATE OF THE HEAD OR DRAW YOUR OWN AND SHARE THINGS WHICH ARE IMPORTANT TO YOU.</a:t>
            </a:r>
          </a:p>
          <a:p>
            <a:endParaRPr lang="en-GB" sz="1600" b="1" dirty="0">
              <a:solidFill>
                <a:srgbClr val="00B050"/>
              </a:solidFill>
              <a:latin typeface="Comic Sans MS" panose="030F0702030302020204" pitchFamily="66" charset="0"/>
            </a:endParaRPr>
          </a:p>
          <a:p>
            <a:r>
              <a:rPr lang="en-GB" sz="1600" b="1" dirty="0">
                <a:solidFill>
                  <a:srgbClr val="00B050"/>
                </a:solidFill>
                <a:latin typeface="Comic Sans MS" panose="030F0702030302020204" pitchFamily="66" charset="0"/>
              </a:rPr>
              <a:t>THIS MAY BE ABOUT FAMILY, ASPIRATIONS, DREAMS FOR THE FUTURE, HOBBIES, PASSIONS, WORRIES AND HAPPY MEMORIES.</a:t>
            </a:r>
          </a:p>
          <a:p>
            <a:endParaRPr lang="en-GB" sz="1600" b="1" dirty="0">
              <a:latin typeface="Comic Sans MS" panose="030F0702030302020204" pitchFamily="66" charset="0"/>
            </a:endParaRPr>
          </a:p>
          <a:p>
            <a:r>
              <a:rPr lang="en-GB" sz="1600" b="1" dirty="0">
                <a:solidFill>
                  <a:srgbClr val="92D050"/>
                </a:solidFill>
                <a:latin typeface="Comic Sans MS" panose="030F0702030302020204" pitchFamily="66" charset="0"/>
              </a:rPr>
              <a:t>DON’T WORRY ABOUT BEING JUDGED ON YOUR ART, WE WANT YOU TO DOODLE, SKETCH AND USE WHATEVER ART MATERIALS YOU HAVE AT HAND.  A PEN IS A GREAT START BUT IF YOU HAVE COLOURS, PAINT AND GLUE WE WOULD LOVE YOU TO USE THEM.</a:t>
            </a:r>
          </a:p>
          <a:p>
            <a:endParaRPr lang="en-GB" sz="1600" b="1" dirty="0">
              <a:solidFill>
                <a:srgbClr val="FF0000"/>
              </a:solidFill>
              <a:latin typeface="Comic Sans MS" panose="030F0702030302020204" pitchFamily="66" charset="0"/>
            </a:endParaRPr>
          </a:p>
          <a:p>
            <a:r>
              <a:rPr lang="en-GB" sz="1600" b="1" dirty="0">
                <a:solidFill>
                  <a:srgbClr val="FF0000"/>
                </a:solidFill>
                <a:latin typeface="Comic Sans MS" panose="030F0702030302020204" pitchFamily="66" charset="0"/>
              </a:rPr>
              <a:t>PLEASE LOOK AT THE FOLLOWING ARTISTS TO GET IDEAS THEN DO ONE IMAGE OF YOUR OWN.</a:t>
            </a:r>
          </a:p>
          <a:p>
            <a:endParaRPr lang="en-GB" sz="1600" b="1" dirty="0">
              <a:solidFill>
                <a:srgbClr val="FF0000"/>
              </a:solidFill>
              <a:latin typeface="Comic Sans MS" panose="030F0702030302020204" pitchFamily="66" charset="0"/>
            </a:endParaRPr>
          </a:p>
          <a:p>
            <a:r>
              <a:rPr lang="en-GB" sz="1600" b="1" dirty="0">
                <a:latin typeface="Comic Sans MS" panose="030F0702030302020204" pitchFamily="66" charset="0"/>
              </a:rPr>
              <a:t>GOOD LUCK AND HAVE FUN!</a:t>
            </a:r>
          </a:p>
        </p:txBody>
      </p:sp>
    </p:spTree>
    <p:extLst>
      <p:ext uri="{BB962C8B-B14F-4D97-AF65-F5344CB8AC3E}">
        <p14:creationId xmlns:p14="http://schemas.microsoft.com/office/powerpoint/2010/main" val="29156558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36E990-5539-47A4-977C-22395BD7259C}"/>
              </a:ext>
            </a:extLst>
          </p:cNvPr>
          <p:cNvPicPr>
            <a:picLocks noChangeAspect="1"/>
          </p:cNvPicPr>
          <p:nvPr/>
        </p:nvPicPr>
        <p:blipFill>
          <a:blip r:embed="rId2"/>
          <a:stretch>
            <a:fillRect/>
          </a:stretch>
        </p:blipFill>
        <p:spPr>
          <a:xfrm>
            <a:off x="0" y="-1"/>
            <a:ext cx="5035040" cy="6798365"/>
          </a:xfrm>
          <a:prstGeom prst="rect">
            <a:avLst/>
          </a:prstGeom>
        </p:spPr>
      </p:pic>
      <p:pic>
        <p:nvPicPr>
          <p:cNvPr id="5" name="Picture 4">
            <a:extLst>
              <a:ext uri="{FF2B5EF4-FFF2-40B4-BE49-F238E27FC236}">
                <a16:creationId xmlns:a16="http://schemas.microsoft.com/office/drawing/2014/main" id="{C7DE58D5-E13F-4D67-806B-703FEC4EA746}"/>
              </a:ext>
            </a:extLst>
          </p:cNvPr>
          <p:cNvPicPr>
            <a:picLocks noChangeAspect="1"/>
          </p:cNvPicPr>
          <p:nvPr/>
        </p:nvPicPr>
        <p:blipFill>
          <a:blip r:embed="rId3"/>
          <a:stretch>
            <a:fillRect/>
          </a:stretch>
        </p:blipFill>
        <p:spPr>
          <a:xfrm>
            <a:off x="6820958" y="139626"/>
            <a:ext cx="5371042" cy="6718374"/>
          </a:xfrm>
          <a:prstGeom prst="rect">
            <a:avLst/>
          </a:prstGeom>
        </p:spPr>
      </p:pic>
      <p:sp>
        <p:nvSpPr>
          <p:cNvPr id="2" name="TextBox 1">
            <a:extLst>
              <a:ext uri="{FF2B5EF4-FFF2-40B4-BE49-F238E27FC236}">
                <a16:creationId xmlns:a16="http://schemas.microsoft.com/office/drawing/2014/main" id="{30F5062D-2D37-4F29-83F2-51B05866B99C}"/>
              </a:ext>
            </a:extLst>
          </p:cNvPr>
          <p:cNvSpPr txBox="1"/>
          <p:nvPr/>
        </p:nvSpPr>
        <p:spPr>
          <a:xfrm>
            <a:off x="4516341" y="0"/>
            <a:ext cx="2304617" cy="6463308"/>
          </a:xfrm>
          <a:prstGeom prst="rect">
            <a:avLst/>
          </a:prstGeom>
          <a:solidFill>
            <a:schemeClr val="accent4">
              <a:lumMod val="60000"/>
              <a:lumOff val="40000"/>
            </a:schemeClr>
          </a:solidFill>
        </p:spPr>
        <p:txBody>
          <a:bodyPr wrap="square" rtlCol="0">
            <a:spAutoFit/>
          </a:bodyPr>
          <a:lstStyle/>
          <a:p>
            <a:r>
              <a:rPr lang="en-GB" b="1" dirty="0">
                <a:solidFill>
                  <a:srgbClr val="7030A0"/>
                </a:solidFill>
              </a:rPr>
              <a:t>Both these artists are telling us things about them….</a:t>
            </a:r>
          </a:p>
          <a:p>
            <a:r>
              <a:rPr lang="en-GB" b="1" dirty="0"/>
              <a:t>IT MAY BE ABOUT THE PLACES THEY HAVE BEEN, HOLIDAYS, FAMILY, WHAT THEY ARE GOOD AT, SPORT, WHAT THEY LIKE TO EAT OR DON’T LIKE TO DO. </a:t>
            </a:r>
          </a:p>
          <a:p>
            <a:r>
              <a:rPr lang="en-GB" b="1" dirty="0"/>
              <a:t>THEY HAVE USED WORDS, PICTURES, LOGOS AND COLOURS TO DO THIS.</a:t>
            </a:r>
          </a:p>
          <a:p>
            <a:endParaRPr lang="en-GB" dirty="0"/>
          </a:p>
          <a:p>
            <a:r>
              <a:rPr lang="en-GB" b="1" dirty="0">
                <a:solidFill>
                  <a:srgbClr val="FF0000"/>
                </a:solidFill>
              </a:rPr>
              <a:t>What could you have in your picture?</a:t>
            </a:r>
          </a:p>
          <a:p>
            <a:endParaRPr lang="en-GB" dirty="0"/>
          </a:p>
          <a:p>
            <a:r>
              <a:rPr lang="en-GB" b="1" dirty="0"/>
              <a:t>Start by making a list and then plan where they will be placed in the head template. </a:t>
            </a:r>
          </a:p>
        </p:txBody>
      </p:sp>
    </p:spTree>
    <p:extLst>
      <p:ext uri="{BB962C8B-B14F-4D97-AF65-F5344CB8AC3E}">
        <p14:creationId xmlns:p14="http://schemas.microsoft.com/office/powerpoint/2010/main" val="3536547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6A95552-1519-46AF-BCBE-925AE19408D7}"/>
              </a:ext>
            </a:extLst>
          </p:cNvPr>
          <p:cNvPicPr>
            <a:picLocks noChangeAspect="1"/>
          </p:cNvPicPr>
          <p:nvPr/>
        </p:nvPicPr>
        <p:blipFill>
          <a:blip r:embed="rId2"/>
          <a:stretch>
            <a:fillRect/>
          </a:stretch>
        </p:blipFill>
        <p:spPr>
          <a:xfrm>
            <a:off x="8665055" y="-79421"/>
            <a:ext cx="3932983" cy="5320685"/>
          </a:xfrm>
          <a:prstGeom prst="rect">
            <a:avLst/>
          </a:prstGeom>
        </p:spPr>
      </p:pic>
      <p:pic>
        <p:nvPicPr>
          <p:cNvPr id="3" name="Picture 2">
            <a:extLst>
              <a:ext uri="{FF2B5EF4-FFF2-40B4-BE49-F238E27FC236}">
                <a16:creationId xmlns:a16="http://schemas.microsoft.com/office/drawing/2014/main" id="{2A91444A-294A-45E0-B81A-D81D1EB9D158}"/>
              </a:ext>
            </a:extLst>
          </p:cNvPr>
          <p:cNvPicPr>
            <a:picLocks noChangeAspect="1"/>
          </p:cNvPicPr>
          <p:nvPr/>
        </p:nvPicPr>
        <p:blipFill>
          <a:blip r:embed="rId3"/>
          <a:stretch>
            <a:fillRect/>
          </a:stretch>
        </p:blipFill>
        <p:spPr>
          <a:xfrm>
            <a:off x="5768244" y="1903545"/>
            <a:ext cx="3477116" cy="5028887"/>
          </a:xfrm>
          <a:prstGeom prst="rect">
            <a:avLst/>
          </a:prstGeom>
        </p:spPr>
      </p:pic>
      <p:pic>
        <p:nvPicPr>
          <p:cNvPr id="4" name="Picture 3">
            <a:extLst>
              <a:ext uri="{FF2B5EF4-FFF2-40B4-BE49-F238E27FC236}">
                <a16:creationId xmlns:a16="http://schemas.microsoft.com/office/drawing/2014/main" id="{F6FA073F-58DF-4304-B715-B7FE971B6DA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579" y="1625414"/>
            <a:ext cx="2946640" cy="5161845"/>
          </a:xfrm>
          <a:prstGeom prst="rect">
            <a:avLst/>
          </a:prstGeom>
        </p:spPr>
      </p:pic>
      <p:pic>
        <p:nvPicPr>
          <p:cNvPr id="5" name="Picture 4">
            <a:extLst>
              <a:ext uri="{FF2B5EF4-FFF2-40B4-BE49-F238E27FC236}">
                <a16:creationId xmlns:a16="http://schemas.microsoft.com/office/drawing/2014/main" id="{80CA40E4-7CB3-4359-9DC5-1BC27F68FF84}"/>
              </a:ext>
            </a:extLst>
          </p:cNvPr>
          <p:cNvPicPr>
            <a:picLocks noChangeAspect="1"/>
          </p:cNvPicPr>
          <p:nvPr/>
        </p:nvPicPr>
        <p:blipFill>
          <a:blip r:embed="rId5"/>
          <a:stretch>
            <a:fillRect/>
          </a:stretch>
        </p:blipFill>
        <p:spPr>
          <a:xfrm>
            <a:off x="2946640" y="113121"/>
            <a:ext cx="3072384" cy="4223208"/>
          </a:xfrm>
          <a:prstGeom prst="rect">
            <a:avLst/>
          </a:prstGeom>
        </p:spPr>
      </p:pic>
      <p:sp>
        <p:nvSpPr>
          <p:cNvPr id="6" name="TextBox 5">
            <a:extLst>
              <a:ext uri="{FF2B5EF4-FFF2-40B4-BE49-F238E27FC236}">
                <a16:creationId xmlns:a16="http://schemas.microsoft.com/office/drawing/2014/main" id="{E36E733E-DDCF-4B13-92AA-EBD179984874}"/>
              </a:ext>
            </a:extLst>
          </p:cNvPr>
          <p:cNvSpPr txBox="1"/>
          <p:nvPr/>
        </p:nvSpPr>
        <p:spPr>
          <a:xfrm>
            <a:off x="166977" y="174929"/>
            <a:ext cx="2667084" cy="1200329"/>
          </a:xfrm>
          <a:prstGeom prst="rect">
            <a:avLst/>
          </a:prstGeom>
          <a:solidFill>
            <a:schemeClr val="accent4">
              <a:lumMod val="60000"/>
              <a:lumOff val="40000"/>
            </a:schemeClr>
          </a:solidFill>
        </p:spPr>
        <p:txBody>
          <a:bodyPr wrap="square" rtlCol="0">
            <a:spAutoFit/>
          </a:bodyPr>
          <a:lstStyle/>
          <a:p>
            <a:r>
              <a:rPr lang="en-GB" dirty="0"/>
              <a:t>You may want to use collage and glue papers together to create an interesting face.</a:t>
            </a:r>
          </a:p>
        </p:txBody>
      </p:sp>
      <p:sp>
        <p:nvSpPr>
          <p:cNvPr id="7" name="TextBox 6">
            <a:extLst>
              <a:ext uri="{FF2B5EF4-FFF2-40B4-BE49-F238E27FC236}">
                <a16:creationId xmlns:a16="http://schemas.microsoft.com/office/drawing/2014/main" id="{2F73990A-7117-46C9-A8F4-EA008C615EC4}"/>
              </a:ext>
            </a:extLst>
          </p:cNvPr>
          <p:cNvSpPr txBox="1"/>
          <p:nvPr/>
        </p:nvSpPr>
        <p:spPr>
          <a:xfrm>
            <a:off x="3023616" y="4565115"/>
            <a:ext cx="3072384" cy="2031325"/>
          </a:xfrm>
          <a:prstGeom prst="rect">
            <a:avLst/>
          </a:prstGeom>
          <a:solidFill>
            <a:schemeClr val="accent4">
              <a:lumMod val="60000"/>
              <a:lumOff val="40000"/>
            </a:schemeClr>
          </a:solidFill>
        </p:spPr>
        <p:txBody>
          <a:bodyPr wrap="square" rtlCol="0">
            <a:spAutoFit/>
          </a:bodyPr>
          <a:lstStyle/>
          <a:p>
            <a:r>
              <a:rPr lang="en-GB" dirty="0"/>
              <a:t>You could also use words and messages.  Cut out from magazines, newspapers or print words if you have access to a printer and computer.  If not, you can write on using different fonts.</a:t>
            </a:r>
          </a:p>
        </p:txBody>
      </p:sp>
      <p:sp>
        <p:nvSpPr>
          <p:cNvPr id="8" name="TextBox 7">
            <a:extLst>
              <a:ext uri="{FF2B5EF4-FFF2-40B4-BE49-F238E27FC236}">
                <a16:creationId xmlns:a16="http://schemas.microsoft.com/office/drawing/2014/main" id="{635437B1-A035-401E-946F-48D01805B71B}"/>
              </a:ext>
            </a:extLst>
          </p:cNvPr>
          <p:cNvSpPr txBox="1"/>
          <p:nvPr/>
        </p:nvSpPr>
        <p:spPr>
          <a:xfrm>
            <a:off x="6218690" y="516835"/>
            <a:ext cx="2576223" cy="1200329"/>
          </a:xfrm>
          <a:prstGeom prst="rect">
            <a:avLst/>
          </a:prstGeom>
          <a:solidFill>
            <a:schemeClr val="accent4">
              <a:lumMod val="60000"/>
              <a:lumOff val="40000"/>
            </a:schemeClr>
          </a:solidFill>
        </p:spPr>
        <p:txBody>
          <a:bodyPr wrap="square" rtlCol="0">
            <a:spAutoFit/>
          </a:bodyPr>
          <a:lstStyle/>
          <a:p>
            <a:r>
              <a:rPr lang="en-GB" dirty="0"/>
              <a:t>If you prefer to stick to black and white you can create a dramatic image like this.</a:t>
            </a:r>
          </a:p>
        </p:txBody>
      </p:sp>
      <p:sp>
        <p:nvSpPr>
          <p:cNvPr id="9" name="TextBox 8">
            <a:extLst>
              <a:ext uri="{FF2B5EF4-FFF2-40B4-BE49-F238E27FC236}">
                <a16:creationId xmlns:a16="http://schemas.microsoft.com/office/drawing/2014/main" id="{E60594BF-D32C-47B9-BB69-595C9285C5AB}"/>
              </a:ext>
            </a:extLst>
          </p:cNvPr>
          <p:cNvSpPr txBox="1"/>
          <p:nvPr/>
        </p:nvSpPr>
        <p:spPr>
          <a:xfrm>
            <a:off x="9008828" y="5241264"/>
            <a:ext cx="2981160" cy="1477328"/>
          </a:xfrm>
          <a:prstGeom prst="rect">
            <a:avLst/>
          </a:prstGeom>
          <a:solidFill>
            <a:schemeClr val="accent4">
              <a:lumMod val="60000"/>
              <a:lumOff val="40000"/>
            </a:schemeClr>
          </a:solidFill>
        </p:spPr>
        <p:txBody>
          <a:bodyPr wrap="square" rtlCol="0">
            <a:spAutoFit/>
          </a:bodyPr>
          <a:lstStyle/>
          <a:p>
            <a:r>
              <a:rPr lang="en-GB" dirty="0"/>
              <a:t>You may want to express something about you which is about your personality and your thoughts about moving to secondary school.</a:t>
            </a:r>
          </a:p>
        </p:txBody>
      </p:sp>
    </p:spTree>
    <p:extLst>
      <p:ext uri="{BB962C8B-B14F-4D97-AF65-F5344CB8AC3E}">
        <p14:creationId xmlns:p14="http://schemas.microsoft.com/office/powerpoint/2010/main" val="25487140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5D1711C-F7DA-43DB-B723-B018A78C23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3175589" cy="4538165"/>
          </a:xfrm>
          <a:prstGeom prst="rect">
            <a:avLst/>
          </a:prstGeom>
        </p:spPr>
      </p:pic>
      <p:pic>
        <p:nvPicPr>
          <p:cNvPr id="3" name="Picture 2">
            <a:extLst>
              <a:ext uri="{FF2B5EF4-FFF2-40B4-BE49-F238E27FC236}">
                <a16:creationId xmlns:a16="http://schemas.microsoft.com/office/drawing/2014/main" id="{C0488253-5922-456D-97A9-F4013E19B045}"/>
              </a:ext>
            </a:extLst>
          </p:cNvPr>
          <p:cNvPicPr>
            <a:picLocks noChangeAspect="1"/>
          </p:cNvPicPr>
          <p:nvPr/>
        </p:nvPicPr>
        <p:blipFill>
          <a:blip r:embed="rId3"/>
          <a:stretch>
            <a:fillRect/>
          </a:stretch>
        </p:blipFill>
        <p:spPr>
          <a:xfrm>
            <a:off x="3251904" y="2393230"/>
            <a:ext cx="2950934" cy="4464770"/>
          </a:xfrm>
          <a:prstGeom prst="rect">
            <a:avLst/>
          </a:prstGeom>
        </p:spPr>
      </p:pic>
      <p:pic>
        <p:nvPicPr>
          <p:cNvPr id="4" name="Picture 3">
            <a:extLst>
              <a:ext uri="{FF2B5EF4-FFF2-40B4-BE49-F238E27FC236}">
                <a16:creationId xmlns:a16="http://schemas.microsoft.com/office/drawing/2014/main" id="{F3408D32-5E36-41E3-A3BE-0C899B5073E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79153" y="80912"/>
            <a:ext cx="2792888" cy="3491110"/>
          </a:xfrm>
          <a:prstGeom prst="rect">
            <a:avLst/>
          </a:prstGeom>
        </p:spPr>
      </p:pic>
      <p:pic>
        <p:nvPicPr>
          <p:cNvPr id="5" name="Picture 4">
            <a:extLst>
              <a:ext uri="{FF2B5EF4-FFF2-40B4-BE49-F238E27FC236}">
                <a16:creationId xmlns:a16="http://schemas.microsoft.com/office/drawing/2014/main" id="{753EB860-F7AF-4226-877E-B9E15C50C951}"/>
              </a:ext>
            </a:extLst>
          </p:cNvPr>
          <p:cNvPicPr>
            <a:picLocks noChangeAspect="1"/>
          </p:cNvPicPr>
          <p:nvPr/>
        </p:nvPicPr>
        <p:blipFill>
          <a:blip r:embed="rId5"/>
          <a:stretch>
            <a:fillRect/>
          </a:stretch>
        </p:blipFill>
        <p:spPr>
          <a:xfrm>
            <a:off x="8906022" y="3572022"/>
            <a:ext cx="3285978" cy="3285978"/>
          </a:xfrm>
          <a:prstGeom prst="rect">
            <a:avLst/>
          </a:prstGeom>
        </p:spPr>
      </p:pic>
      <p:sp>
        <p:nvSpPr>
          <p:cNvPr id="6" name="TextBox 5">
            <a:extLst>
              <a:ext uri="{FF2B5EF4-FFF2-40B4-BE49-F238E27FC236}">
                <a16:creationId xmlns:a16="http://schemas.microsoft.com/office/drawing/2014/main" id="{BA3523BB-9976-4661-8385-5727413D0666}"/>
              </a:ext>
            </a:extLst>
          </p:cNvPr>
          <p:cNvSpPr txBox="1"/>
          <p:nvPr/>
        </p:nvSpPr>
        <p:spPr>
          <a:xfrm>
            <a:off x="3251903" y="80912"/>
            <a:ext cx="3027249" cy="2308324"/>
          </a:xfrm>
          <a:prstGeom prst="rect">
            <a:avLst/>
          </a:prstGeom>
          <a:solidFill>
            <a:schemeClr val="accent4">
              <a:lumMod val="60000"/>
              <a:lumOff val="40000"/>
            </a:schemeClr>
          </a:solidFill>
        </p:spPr>
        <p:txBody>
          <a:bodyPr wrap="square" rtlCol="0">
            <a:spAutoFit/>
          </a:bodyPr>
          <a:lstStyle/>
          <a:p>
            <a:r>
              <a:rPr lang="en-GB" dirty="0"/>
              <a:t>Think about using colour, coloured papers, wallpaper collage and make an image which tells me something about you.  </a:t>
            </a:r>
          </a:p>
          <a:p>
            <a:r>
              <a:rPr lang="en-GB" dirty="0"/>
              <a:t>It could be theatrical and fill the whole page with information.</a:t>
            </a:r>
          </a:p>
        </p:txBody>
      </p:sp>
      <p:sp>
        <p:nvSpPr>
          <p:cNvPr id="7" name="TextBox 6">
            <a:extLst>
              <a:ext uri="{FF2B5EF4-FFF2-40B4-BE49-F238E27FC236}">
                <a16:creationId xmlns:a16="http://schemas.microsoft.com/office/drawing/2014/main" id="{B02339B6-C97D-4416-9DC7-6CC73B15DA03}"/>
              </a:ext>
            </a:extLst>
          </p:cNvPr>
          <p:cNvSpPr txBox="1"/>
          <p:nvPr/>
        </p:nvSpPr>
        <p:spPr>
          <a:xfrm>
            <a:off x="6378184" y="3746951"/>
            <a:ext cx="2352492" cy="2585323"/>
          </a:xfrm>
          <a:prstGeom prst="rect">
            <a:avLst/>
          </a:prstGeom>
          <a:solidFill>
            <a:schemeClr val="accent4">
              <a:lumMod val="60000"/>
              <a:lumOff val="40000"/>
            </a:schemeClr>
          </a:solidFill>
        </p:spPr>
        <p:txBody>
          <a:bodyPr wrap="square" rtlCol="0">
            <a:spAutoFit/>
          </a:bodyPr>
          <a:lstStyle/>
          <a:p>
            <a:r>
              <a:rPr lang="en-GB" dirty="0"/>
              <a:t>If you like expressive text and words like graffiti, use this in your work.  You may have a tag or want to use an artists work you follow online.  Try to add something about yourself to this.</a:t>
            </a:r>
          </a:p>
        </p:txBody>
      </p:sp>
      <p:sp>
        <p:nvSpPr>
          <p:cNvPr id="8" name="TextBox 7">
            <a:extLst>
              <a:ext uri="{FF2B5EF4-FFF2-40B4-BE49-F238E27FC236}">
                <a16:creationId xmlns:a16="http://schemas.microsoft.com/office/drawing/2014/main" id="{0A912F60-24F9-4B93-94D2-3B1E18A51D95}"/>
              </a:ext>
            </a:extLst>
          </p:cNvPr>
          <p:cNvSpPr txBox="1"/>
          <p:nvPr/>
        </p:nvSpPr>
        <p:spPr>
          <a:xfrm>
            <a:off x="9382716" y="644056"/>
            <a:ext cx="2679570" cy="2031325"/>
          </a:xfrm>
          <a:prstGeom prst="rect">
            <a:avLst/>
          </a:prstGeom>
          <a:solidFill>
            <a:schemeClr val="accent4">
              <a:lumMod val="60000"/>
              <a:lumOff val="40000"/>
            </a:schemeClr>
          </a:solidFill>
        </p:spPr>
        <p:txBody>
          <a:bodyPr wrap="square" rtlCol="0">
            <a:spAutoFit/>
          </a:bodyPr>
          <a:lstStyle/>
          <a:p>
            <a:r>
              <a:rPr lang="en-GB" dirty="0"/>
              <a:t>If you can sew or use craft techniques you can use these in your work.</a:t>
            </a:r>
          </a:p>
          <a:p>
            <a:endParaRPr lang="en-GB" dirty="0"/>
          </a:p>
          <a:p>
            <a:r>
              <a:rPr lang="en-GB" dirty="0"/>
              <a:t>This artist has sewn into material to create these overlapping faces.</a:t>
            </a:r>
          </a:p>
        </p:txBody>
      </p:sp>
      <p:sp>
        <p:nvSpPr>
          <p:cNvPr id="9" name="TextBox 8">
            <a:extLst>
              <a:ext uri="{FF2B5EF4-FFF2-40B4-BE49-F238E27FC236}">
                <a16:creationId xmlns:a16="http://schemas.microsoft.com/office/drawing/2014/main" id="{E4A50EA2-180D-4FDE-8AA6-519E1BCC3C15}"/>
              </a:ext>
            </a:extLst>
          </p:cNvPr>
          <p:cNvSpPr txBox="1"/>
          <p:nvPr/>
        </p:nvSpPr>
        <p:spPr>
          <a:xfrm>
            <a:off x="120586" y="4458638"/>
            <a:ext cx="3043645" cy="2308324"/>
          </a:xfrm>
          <a:prstGeom prst="rect">
            <a:avLst/>
          </a:prstGeom>
          <a:solidFill>
            <a:schemeClr val="accent4">
              <a:lumMod val="60000"/>
              <a:lumOff val="40000"/>
            </a:schemeClr>
          </a:solidFill>
        </p:spPr>
        <p:txBody>
          <a:bodyPr wrap="square" rtlCol="0">
            <a:spAutoFit/>
          </a:bodyPr>
          <a:lstStyle/>
          <a:p>
            <a:r>
              <a:rPr lang="en-GB" dirty="0"/>
              <a:t>The image above is decorated with bird life.  What theme could you use?  If you like fishing then add images of fish and fishing equipment.  If you like scootering add scooters.  If you love eating add lots of images of your favourite food.</a:t>
            </a:r>
          </a:p>
        </p:txBody>
      </p:sp>
    </p:spTree>
    <p:extLst>
      <p:ext uri="{BB962C8B-B14F-4D97-AF65-F5344CB8AC3E}">
        <p14:creationId xmlns:p14="http://schemas.microsoft.com/office/powerpoint/2010/main" val="3217460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01DC3FB-3FC0-4A42-894F-97092DC33044}"/>
              </a:ext>
            </a:extLst>
          </p:cNvPr>
          <p:cNvPicPr>
            <a:picLocks noChangeAspect="1"/>
          </p:cNvPicPr>
          <p:nvPr/>
        </p:nvPicPr>
        <p:blipFill>
          <a:blip r:embed="rId2"/>
          <a:stretch>
            <a:fillRect/>
          </a:stretch>
        </p:blipFill>
        <p:spPr>
          <a:xfrm>
            <a:off x="0" y="0"/>
            <a:ext cx="2871457" cy="4838405"/>
          </a:xfrm>
          <a:prstGeom prst="rect">
            <a:avLst/>
          </a:prstGeom>
        </p:spPr>
      </p:pic>
      <p:pic>
        <p:nvPicPr>
          <p:cNvPr id="3" name="Picture 2">
            <a:extLst>
              <a:ext uri="{FF2B5EF4-FFF2-40B4-BE49-F238E27FC236}">
                <a16:creationId xmlns:a16="http://schemas.microsoft.com/office/drawing/2014/main" id="{5E4DF232-8CEF-49BE-ADC8-73E30E2D5D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01497" y="2328420"/>
            <a:ext cx="3206736" cy="4161934"/>
          </a:xfrm>
          <a:prstGeom prst="rect">
            <a:avLst/>
          </a:prstGeom>
        </p:spPr>
      </p:pic>
      <p:pic>
        <p:nvPicPr>
          <p:cNvPr id="4" name="Picture 3">
            <a:extLst>
              <a:ext uri="{FF2B5EF4-FFF2-40B4-BE49-F238E27FC236}">
                <a16:creationId xmlns:a16="http://schemas.microsoft.com/office/drawing/2014/main" id="{D771B443-9F85-49D4-9987-7BD48F459E1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38273" y="150827"/>
            <a:ext cx="2968187" cy="3347105"/>
          </a:xfrm>
          <a:prstGeom prst="rect">
            <a:avLst/>
          </a:prstGeom>
        </p:spPr>
      </p:pic>
      <p:pic>
        <p:nvPicPr>
          <p:cNvPr id="5" name="Picture 4">
            <a:extLst>
              <a:ext uri="{FF2B5EF4-FFF2-40B4-BE49-F238E27FC236}">
                <a16:creationId xmlns:a16="http://schemas.microsoft.com/office/drawing/2014/main" id="{4BB7643F-6AE0-4B73-B929-BB45343F2ABE}"/>
              </a:ext>
            </a:extLst>
          </p:cNvPr>
          <p:cNvPicPr>
            <a:picLocks noChangeAspect="1"/>
          </p:cNvPicPr>
          <p:nvPr/>
        </p:nvPicPr>
        <p:blipFill>
          <a:blip r:embed="rId5"/>
          <a:stretch>
            <a:fillRect/>
          </a:stretch>
        </p:blipFill>
        <p:spPr>
          <a:xfrm>
            <a:off x="9120875" y="2933405"/>
            <a:ext cx="2962275" cy="3810000"/>
          </a:xfrm>
          <a:prstGeom prst="rect">
            <a:avLst/>
          </a:prstGeom>
        </p:spPr>
      </p:pic>
      <p:sp>
        <p:nvSpPr>
          <p:cNvPr id="6" name="TextBox 5">
            <a:extLst>
              <a:ext uri="{FF2B5EF4-FFF2-40B4-BE49-F238E27FC236}">
                <a16:creationId xmlns:a16="http://schemas.microsoft.com/office/drawing/2014/main" id="{94B61A74-1F2F-4D0E-98E3-9632FFA03102}"/>
              </a:ext>
            </a:extLst>
          </p:cNvPr>
          <p:cNvSpPr txBox="1"/>
          <p:nvPr/>
        </p:nvSpPr>
        <p:spPr>
          <a:xfrm>
            <a:off x="3001497" y="55659"/>
            <a:ext cx="3206736" cy="2308324"/>
          </a:xfrm>
          <a:prstGeom prst="rect">
            <a:avLst/>
          </a:prstGeom>
          <a:solidFill>
            <a:schemeClr val="accent4">
              <a:lumMod val="60000"/>
              <a:lumOff val="40000"/>
            </a:schemeClr>
          </a:solidFill>
        </p:spPr>
        <p:txBody>
          <a:bodyPr wrap="square" rtlCol="0">
            <a:spAutoFit/>
          </a:bodyPr>
          <a:lstStyle/>
          <a:p>
            <a:r>
              <a:rPr lang="en-GB" dirty="0"/>
              <a:t>What do you like about this work?</a:t>
            </a:r>
          </a:p>
          <a:p>
            <a:endParaRPr lang="en-GB" dirty="0"/>
          </a:p>
          <a:p>
            <a:r>
              <a:rPr lang="en-GB" dirty="0"/>
              <a:t>Can you use any ideas from these in your own work?</a:t>
            </a:r>
          </a:p>
          <a:p>
            <a:endParaRPr lang="en-GB" dirty="0"/>
          </a:p>
          <a:p>
            <a:r>
              <a:rPr lang="en-GB" dirty="0"/>
              <a:t>The image below has used old sim cards to collage with.</a:t>
            </a:r>
          </a:p>
        </p:txBody>
      </p:sp>
      <p:sp>
        <p:nvSpPr>
          <p:cNvPr id="7" name="TextBox 6">
            <a:extLst>
              <a:ext uri="{FF2B5EF4-FFF2-40B4-BE49-F238E27FC236}">
                <a16:creationId xmlns:a16="http://schemas.microsoft.com/office/drawing/2014/main" id="{7606AEF9-7588-497B-AFC4-704C2D80B7D3}"/>
              </a:ext>
            </a:extLst>
          </p:cNvPr>
          <p:cNvSpPr txBox="1"/>
          <p:nvPr/>
        </p:nvSpPr>
        <p:spPr>
          <a:xfrm>
            <a:off x="88855" y="5013026"/>
            <a:ext cx="2744236" cy="1754326"/>
          </a:xfrm>
          <a:prstGeom prst="rect">
            <a:avLst/>
          </a:prstGeom>
          <a:solidFill>
            <a:schemeClr val="accent4">
              <a:lumMod val="60000"/>
              <a:lumOff val="40000"/>
            </a:schemeClr>
          </a:solidFill>
        </p:spPr>
        <p:txBody>
          <a:bodyPr wrap="square" rtlCol="0">
            <a:spAutoFit/>
          </a:bodyPr>
          <a:lstStyle/>
          <a:p>
            <a:r>
              <a:rPr lang="en-GB" dirty="0"/>
              <a:t>Your work can be an expression of what you feel about things.  You may want to use words to songs or poems or make up your own.</a:t>
            </a:r>
          </a:p>
        </p:txBody>
      </p:sp>
      <p:sp>
        <p:nvSpPr>
          <p:cNvPr id="8" name="TextBox 7">
            <a:extLst>
              <a:ext uri="{FF2B5EF4-FFF2-40B4-BE49-F238E27FC236}">
                <a16:creationId xmlns:a16="http://schemas.microsoft.com/office/drawing/2014/main" id="{4367CE9F-48A7-4650-A00E-C510243D66AC}"/>
              </a:ext>
            </a:extLst>
          </p:cNvPr>
          <p:cNvSpPr txBox="1"/>
          <p:nvPr/>
        </p:nvSpPr>
        <p:spPr>
          <a:xfrm>
            <a:off x="6338273" y="3593990"/>
            <a:ext cx="2652562" cy="3139321"/>
          </a:xfrm>
          <a:prstGeom prst="rect">
            <a:avLst/>
          </a:prstGeom>
          <a:solidFill>
            <a:schemeClr val="accent4">
              <a:lumMod val="60000"/>
              <a:lumOff val="40000"/>
            </a:schemeClr>
          </a:solidFill>
        </p:spPr>
        <p:txBody>
          <a:bodyPr wrap="square" rtlCol="0">
            <a:spAutoFit/>
          </a:bodyPr>
          <a:lstStyle/>
          <a:p>
            <a:r>
              <a:rPr lang="en-GB" dirty="0"/>
              <a:t>The image above has used collage to create the colours and textures.  Rip up free newspapers and magazines from the supermarket for your art work.</a:t>
            </a:r>
          </a:p>
          <a:p>
            <a:r>
              <a:rPr lang="en-GB" dirty="0"/>
              <a:t>You might also find images to add on from packaging and advertisements.</a:t>
            </a:r>
          </a:p>
        </p:txBody>
      </p:sp>
      <p:sp>
        <p:nvSpPr>
          <p:cNvPr id="9" name="TextBox 8">
            <a:extLst>
              <a:ext uri="{FF2B5EF4-FFF2-40B4-BE49-F238E27FC236}">
                <a16:creationId xmlns:a16="http://schemas.microsoft.com/office/drawing/2014/main" id="{DA9E3D0C-494E-4DA5-862D-D67647BF6DF8}"/>
              </a:ext>
            </a:extLst>
          </p:cNvPr>
          <p:cNvSpPr txBox="1"/>
          <p:nvPr/>
        </p:nvSpPr>
        <p:spPr>
          <a:xfrm>
            <a:off x="9525662" y="387954"/>
            <a:ext cx="2456954" cy="2308324"/>
          </a:xfrm>
          <a:prstGeom prst="rect">
            <a:avLst/>
          </a:prstGeom>
          <a:solidFill>
            <a:schemeClr val="accent4">
              <a:lumMod val="60000"/>
              <a:lumOff val="40000"/>
            </a:schemeClr>
          </a:solidFill>
        </p:spPr>
        <p:txBody>
          <a:bodyPr wrap="square" rtlCol="0">
            <a:spAutoFit/>
          </a:bodyPr>
          <a:lstStyle/>
          <a:p>
            <a:r>
              <a:rPr lang="en-GB" dirty="0"/>
              <a:t>The image below is a lovely example of something you could do.  This artist has used words and phrases with coloured pencils.  You could do this too on the templates provided.</a:t>
            </a:r>
          </a:p>
        </p:txBody>
      </p:sp>
    </p:spTree>
    <p:extLst>
      <p:ext uri="{BB962C8B-B14F-4D97-AF65-F5344CB8AC3E}">
        <p14:creationId xmlns:p14="http://schemas.microsoft.com/office/powerpoint/2010/main" val="4021396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15F72-1958-4031-B625-96E486732F91}"/>
              </a:ext>
            </a:extLst>
          </p:cNvPr>
          <p:cNvSpPr>
            <a:spLocks noGrp="1"/>
          </p:cNvSpPr>
          <p:nvPr>
            <p:ph type="title"/>
          </p:nvPr>
        </p:nvSpPr>
        <p:spPr>
          <a:xfrm>
            <a:off x="3485984" y="317417"/>
            <a:ext cx="10515600" cy="1325563"/>
          </a:xfrm>
        </p:spPr>
        <p:txBody>
          <a:bodyPr/>
          <a:lstStyle/>
          <a:p>
            <a:r>
              <a:rPr lang="en-GB" b="1" dirty="0">
                <a:solidFill>
                  <a:srgbClr val="FF0000"/>
                </a:solidFill>
              </a:rPr>
              <a:t>TEMPLATES TO USE</a:t>
            </a:r>
          </a:p>
        </p:txBody>
      </p:sp>
      <p:sp>
        <p:nvSpPr>
          <p:cNvPr id="3" name="Content Placeholder 2">
            <a:extLst>
              <a:ext uri="{FF2B5EF4-FFF2-40B4-BE49-F238E27FC236}">
                <a16:creationId xmlns:a16="http://schemas.microsoft.com/office/drawing/2014/main" id="{0981E815-80D8-4670-BE05-4E5E7D9D549F}"/>
              </a:ext>
            </a:extLst>
          </p:cNvPr>
          <p:cNvSpPr>
            <a:spLocks noGrp="1"/>
          </p:cNvSpPr>
          <p:nvPr>
            <p:ph idx="1"/>
          </p:nvPr>
        </p:nvSpPr>
        <p:spPr/>
        <p:txBody>
          <a:bodyPr/>
          <a:lstStyle/>
          <a:p>
            <a:r>
              <a:rPr lang="en-GB" dirty="0"/>
              <a:t>Use the templates or draw your own.</a:t>
            </a:r>
          </a:p>
          <a:p>
            <a:r>
              <a:rPr lang="en-GB" dirty="0"/>
              <a:t>Cut out and work into.</a:t>
            </a:r>
          </a:p>
          <a:p>
            <a:r>
              <a:rPr lang="en-GB" dirty="0"/>
              <a:t>Please save all your work and bring into Hebburn Comprehensive school in September. Make sure your name is on it.</a:t>
            </a:r>
          </a:p>
          <a:p>
            <a:r>
              <a:rPr lang="en-GB" dirty="0"/>
              <a:t>We really look forward to meeting and working with you.</a:t>
            </a:r>
          </a:p>
          <a:p>
            <a:r>
              <a:rPr lang="en-GB" dirty="0"/>
              <a:t>Have a safe and restful summer.</a:t>
            </a:r>
          </a:p>
        </p:txBody>
      </p:sp>
    </p:spTree>
    <p:extLst>
      <p:ext uri="{BB962C8B-B14F-4D97-AF65-F5344CB8AC3E}">
        <p14:creationId xmlns:p14="http://schemas.microsoft.com/office/powerpoint/2010/main" val="1108003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BC0C4-D0CB-4A24-933C-0684361F747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1B635A9-89A6-406B-BE03-A682244893DF}"/>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0A50C278-9FC4-4F06-BEC7-0937EFC9781C}"/>
              </a:ext>
            </a:extLst>
          </p:cNvPr>
          <p:cNvPicPr>
            <a:picLocks noChangeAspect="1"/>
          </p:cNvPicPr>
          <p:nvPr/>
        </p:nvPicPr>
        <p:blipFill>
          <a:blip r:embed="rId2"/>
          <a:stretch>
            <a:fillRect/>
          </a:stretch>
        </p:blipFill>
        <p:spPr>
          <a:xfrm>
            <a:off x="695077" y="44260"/>
            <a:ext cx="4348702" cy="6769479"/>
          </a:xfrm>
          <a:prstGeom prst="rect">
            <a:avLst/>
          </a:prstGeom>
        </p:spPr>
      </p:pic>
      <p:pic>
        <p:nvPicPr>
          <p:cNvPr id="5" name="Picture 4">
            <a:extLst>
              <a:ext uri="{FF2B5EF4-FFF2-40B4-BE49-F238E27FC236}">
                <a16:creationId xmlns:a16="http://schemas.microsoft.com/office/drawing/2014/main" id="{EE259A63-65D4-4840-B0DD-806B4EB2FD81}"/>
              </a:ext>
            </a:extLst>
          </p:cNvPr>
          <p:cNvPicPr>
            <a:picLocks noChangeAspect="1"/>
          </p:cNvPicPr>
          <p:nvPr/>
        </p:nvPicPr>
        <p:blipFill>
          <a:blip r:embed="rId3"/>
          <a:stretch>
            <a:fillRect/>
          </a:stretch>
        </p:blipFill>
        <p:spPr>
          <a:xfrm>
            <a:off x="5400773" y="0"/>
            <a:ext cx="6858000" cy="6858000"/>
          </a:xfrm>
          <a:prstGeom prst="rect">
            <a:avLst/>
          </a:prstGeom>
        </p:spPr>
      </p:pic>
      <p:sp>
        <p:nvSpPr>
          <p:cNvPr id="6" name="TextBox 5">
            <a:extLst>
              <a:ext uri="{FF2B5EF4-FFF2-40B4-BE49-F238E27FC236}">
                <a16:creationId xmlns:a16="http://schemas.microsoft.com/office/drawing/2014/main" id="{9B4A8750-9B4C-4C8F-B7A5-4CFC159159EA}"/>
              </a:ext>
            </a:extLst>
          </p:cNvPr>
          <p:cNvSpPr txBox="1"/>
          <p:nvPr/>
        </p:nvSpPr>
        <p:spPr>
          <a:xfrm>
            <a:off x="5181600" y="146572"/>
            <a:ext cx="1828800" cy="1200329"/>
          </a:xfrm>
          <a:prstGeom prst="rect">
            <a:avLst/>
          </a:prstGeom>
          <a:noFill/>
        </p:spPr>
        <p:txBody>
          <a:bodyPr wrap="square" rtlCol="0">
            <a:spAutoFit/>
          </a:bodyPr>
          <a:lstStyle/>
          <a:p>
            <a:r>
              <a:rPr lang="en-GB" dirty="0"/>
              <a:t>Use the template if you want to collage onto the silhouettes.</a:t>
            </a:r>
          </a:p>
        </p:txBody>
      </p:sp>
    </p:spTree>
    <p:extLst>
      <p:ext uri="{BB962C8B-B14F-4D97-AF65-F5344CB8AC3E}">
        <p14:creationId xmlns:p14="http://schemas.microsoft.com/office/powerpoint/2010/main" val="916077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68B58A6-0422-4C78-97AD-35E7D60A505A}"/>
              </a:ext>
            </a:extLst>
          </p:cNvPr>
          <p:cNvPicPr>
            <a:picLocks noChangeAspect="1"/>
          </p:cNvPicPr>
          <p:nvPr/>
        </p:nvPicPr>
        <p:blipFill>
          <a:blip r:embed="rId2"/>
          <a:stretch>
            <a:fillRect/>
          </a:stretch>
        </p:blipFill>
        <p:spPr>
          <a:xfrm>
            <a:off x="311085" y="422586"/>
            <a:ext cx="4884361" cy="6257925"/>
          </a:xfrm>
          <a:prstGeom prst="rect">
            <a:avLst/>
          </a:prstGeom>
        </p:spPr>
      </p:pic>
      <p:pic>
        <p:nvPicPr>
          <p:cNvPr id="5" name="Picture 4">
            <a:extLst>
              <a:ext uri="{FF2B5EF4-FFF2-40B4-BE49-F238E27FC236}">
                <a16:creationId xmlns:a16="http://schemas.microsoft.com/office/drawing/2014/main" id="{0CCDDE0C-5305-4836-B8F4-11142132AE7A}"/>
              </a:ext>
            </a:extLst>
          </p:cNvPr>
          <p:cNvPicPr>
            <a:picLocks noChangeAspect="1"/>
          </p:cNvPicPr>
          <p:nvPr/>
        </p:nvPicPr>
        <p:blipFill>
          <a:blip r:embed="rId3"/>
          <a:stretch>
            <a:fillRect/>
          </a:stretch>
        </p:blipFill>
        <p:spPr>
          <a:xfrm>
            <a:off x="6910366" y="-151565"/>
            <a:ext cx="4253593" cy="6858000"/>
          </a:xfrm>
          <a:prstGeom prst="rect">
            <a:avLst/>
          </a:prstGeom>
        </p:spPr>
      </p:pic>
      <p:sp>
        <p:nvSpPr>
          <p:cNvPr id="6" name="TextBox 5">
            <a:extLst>
              <a:ext uri="{FF2B5EF4-FFF2-40B4-BE49-F238E27FC236}">
                <a16:creationId xmlns:a16="http://schemas.microsoft.com/office/drawing/2014/main" id="{547E585C-E86E-4AE9-A531-BE07C68CDC66}"/>
              </a:ext>
            </a:extLst>
          </p:cNvPr>
          <p:cNvSpPr txBox="1"/>
          <p:nvPr/>
        </p:nvSpPr>
        <p:spPr>
          <a:xfrm>
            <a:off x="4675367" y="174929"/>
            <a:ext cx="2234999" cy="646331"/>
          </a:xfrm>
          <a:prstGeom prst="rect">
            <a:avLst/>
          </a:prstGeom>
          <a:noFill/>
        </p:spPr>
        <p:txBody>
          <a:bodyPr wrap="square" rtlCol="0">
            <a:spAutoFit/>
          </a:bodyPr>
          <a:lstStyle/>
          <a:p>
            <a:r>
              <a:rPr lang="en-GB" dirty="0"/>
              <a:t>More templates to add your art onto.</a:t>
            </a:r>
          </a:p>
        </p:txBody>
      </p:sp>
    </p:spTree>
    <p:extLst>
      <p:ext uri="{BB962C8B-B14F-4D97-AF65-F5344CB8AC3E}">
        <p14:creationId xmlns:p14="http://schemas.microsoft.com/office/powerpoint/2010/main" val="16107308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TotalTime>
  <Words>705</Words>
  <Application>Microsoft Macintosh PowerPoint</Application>
  <PresentationFormat>Widescreen</PresentationFormat>
  <Paragraphs>50</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TEMPLATES TO USE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Shameem Siddiqui</dc:creator>
  <cp:lastModifiedBy>Danny Park</cp:lastModifiedBy>
  <cp:revision>15</cp:revision>
  <dcterms:created xsi:type="dcterms:W3CDTF">2021-07-12T09:14:06Z</dcterms:created>
  <dcterms:modified xsi:type="dcterms:W3CDTF">2021-07-21T09:08:25Z</dcterms:modified>
</cp:coreProperties>
</file>